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6" r:id="rId4"/>
    <p:sldMasterId id="2147483730" r:id="rId5"/>
    <p:sldMasterId id="2147483738" r:id="rId6"/>
  </p:sldMasterIdLst>
  <p:notesMasterIdLst>
    <p:notesMasterId r:id="rId30"/>
  </p:notesMasterIdLst>
  <p:handoutMasterIdLst>
    <p:handoutMasterId r:id="rId31"/>
  </p:handoutMasterIdLst>
  <p:sldIdLst>
    <p:sldId id="257" r:id="rId7"/>
    <p:sldId id="16933" r:id="rId8"/>
    <p:sldId id="16884" r:id="rId9"/>
    <p:sldId id="16911" r:id="rId10"/>
    <p:sldId id="16907" r:id="rId11"/>
    <p:sldId id="16938" r:id="rId12"/>
    <p:sldId id="16936" r:id="rId13"/>
    <p:sldId id="16934" r:id="rId14"/>
    <p:sldId id="16937" r:id="rId15"/>
    <p:sldId id="16939" r:id="rId16"/>
    <p:sldId id="299" r:id="rId17"/>
    <p:sldId id="267" r:id="rId18"/>
    <p:sldId id="268" r:id="rId19"/>
    <p:sldId id="16912" r:id="rId20"/>
    <p:sldId id="272" r:id="rId21"/>
    <p:sldId id="273" r:id="rId22"/>
    <p:sldId id="16913" r:id="rId23"/>
    <p:sldId id="301" r:id="rId24"/>
    <p:sldId id="305" r:id="rId25"/>
    <p:sldId id="320" r:id="rId26"/>
    <p:sldId id="16904" r:id="rId27"/>
    <p:sldId id="16905" r:id="rId28"/>
    <p:sldId id="16906"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 id="{3A743B70-38EE-4AFD-A831-AAC07D0986B9}">
          <p14:sldIdLst>
            <p14:sldId id="257"/>
            <p14:sldId id="16933"/>
            <p14:sldId id="16884"/>
          </p14:sldIdLst>
        </p14:section>
        <p14:section name="Unclean Data" id="{80DBB7AE-28EB-4CAD-874C-C9DDC16AA91F}">
          <p14:sldIdLst>
            <p14:sldId id="16911"/>
            <p14:sldId id="16907"/>
            <p14:sldId id="16938"/>
            <p14:sldId id="16936"/>
            <p14:sldId id="16934"/>
            <p14:sldId id="16937"/>
            <p14:sldId id="16939"/>
            <p14:sldId id="299"/>
            <p14:sldId id="267"/>
            <p14:sldId id="268"/>
          </p14:sldIdLst>
        </p14:section>
        <p14:section name="Handling Missing Values" id="{733E9A6E-4C5F-4B74-8226-A3A68338E145}">
          <p14:sldIdLst>
            <p14:sldId id="16912"/>
            <p14:sldId id="272"/>
            <p14:sldId id="273"/>
          </p14:sldIdLst>
        </p14:section>
        <p14:section name="Untidy Data" id="{5B54B29C-8590-4A98-A157-9C9B8A61CB58}">
          <p14:sldIdLst>
            <p14:sldId id="16913"/>
            <p14:sldId id="301"/>
            <p14:sldId id="305"/>
            <p14:sldId id="320"/>
          </p14:sldIdLst>
        </p14:section>
        <p14:section name="Practice" id="{5B0FE6BE-CA74-4DE5-ADC9-D1F495BB6433}">
          <p14:sldIdLst>
            <p14:sldId id="16904"/>
            <p14:sldId id="16905"/>
            <p14:sldId id="16906"/>
          </p14:sldIdLst>
        </p14:section>
      </p14:sectionLst>
    </p:ext>
    <p:ext uri="{EFAFB233-063F-42B5-8137-9DF3F51BA10A}">
      <p15:sldGuideLst xmlns:p15="http://schemas.microsoft.com/office/powerpoint/2012/main">
        <p15:guide id="2" pos="3840" userDrawn="1">
          <p15:clr>
            <a:srgbClr val="A4A3A4"/>
          </p15:clr>
        </p15:guide>
        <p15:guide id="6" orient="horz" pos="164" userDrawn="1">
          <p15:clr>
            <a:srgbClr val="A4A3A4"/>
          </p15:clr>
        </p15:guide>
        <p15:guide id="7" pos="211" userDrawn="1">
          <p15:clr>
            <a:srgbClr val="A4A3A4"/>
          </p15:clr>
        </p15:guide>
        <p15:guide id="9" pos="7464" userDrawn="1">
          <p15:clr>
            <a:srgbClr val="A4A3A4"/>
          </p15:clr>
        </p15:guide>
        <p15:guide id="11" pos="5768" userDrawn="1">
          <p15:clr>
            <a:srgbClr val="A4A3A4"/>
          </p15:clr>
        </p15:guide>
        <p15:guide id="12" orient="horz" pos="1003" userDrawn="1">
          <p15:clr>
            <a:srgbClr val="A4A3A4"/>
          </p15:clr>
        </p15:guide>
        <p15:guide id="13" orient="horz" pos="108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74A85-ECE0-A2DB-0C86-CD57DEB47213}" name="Cavalleri, Marta (Bip)" initials="C(" userId="S::marta.cavalleri@mail-bip.com::4ff9b9a9-4f28-47a2-99fb-fb63bdf7a6f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artino DE MARCO" initials="MD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99AB"/>
    <a:srgbClr val="003789"/>
    <a:srgbClr val="AEA5D1"/>
    <a:srgbClr val="88BADA"/>
    <a:srgbClr val="BED5F1"/>
    <a:srgbClr val="E1EDF7"/>
    <a:srgbClr val="2773D2"/>
    <a:srgbClr val="C0D5E9"/>
    <a:srgbClr val="9DC3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43546-1DB5-4188-8DCA-A67AD6B743DC}" v="5" dt="2022-09-22T06:28:35.9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61322"/>
          </a:solidFill>
        </a:fill>
      </a:tcStyle>
    </a:band2H>
    <a:firstCol>
      <a:tcTxStyle b="on" i="off">
        <a:fontRef idx="major">
          <a:srgbClr val="061322"/>
        </a:fontRef>
        <a:srgbClr val="06132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61322"/>
          </a:solidFill>
        </a:fill>
      </a:tcStyle>
    </a:lastRow>
    <a:firstRow>
      <a:tcTxStyle b="on" i="off">
        <a:fontRef idx="major">
          <a:srgbClr val="061322"/>
        </a:fontRef>
        <a:srgbClr val="06132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0" d="100"/>
          <a:sy n="110" d="100"/>
        </p:scale>
        <p:origin x="516" y="108"/>
      </p:cViewPr>
      <p:guideLst>
        <p:guide pos="3840"/>
        <p:guide orient="horz" pos="164"/>
        <p:guide pos="211"/>
        <p:guide pos="7464"/>
        <p:guide pos="5768"/>
        <p:guide orient="horz" pos="1003"/>
        <p:guide orient="horz" pos="108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a, Gabriele (Bip)" userId="dbdf7dd7-5f2e-4fa5-b22f-17961b4868c3" providerId="ADAL" clId="{0B843546-1DB5-4188-8DCA-A67AD6B743DC}"/>
    <pc:docChg chg="modSld modMainMaster">
      <pc:chgData name="Oliva, Gabriele (Bip)" userId="dbdf7dd7-5f2e-4fa5-b22f-17961b4868c3" providerId="ADAL" clId="{0B843546-1DB5-4188-8DCA-A67AD6B743DC}" dt="2022-09-22T06:28:35.987" v="4" actId="478"/>
      <pc:docMkLst>
        <pc:docMk/>
      </pc:docMkLst>
      <pc:sldChg chg="delSp">
        <pc:chgData name="Oliva, Gabriele (Bip)" userId="dbdf7dd7-5f2e-4fa5-b22f-17961b4868c3" providerId="ADAL" clId="{0B843546-1DB5-4188-8DCA-A67AD6B743DC}" dt="2022-09-22T06:28:22.320" v="0" actId="478"/>
        <pc:sldMkLst>
          <pc:docMk/>
          <pc:sldMk cId="686187374" sldId="257"/>
        </pc:sldMkLst>
        <pc:picChg chg="del">
          <ac:chgData name="Oliva, Gabriele (Bip)" userId="dbdf7dd7-5f2e-4fa5-b22f-17961b4868c3" providerId="ADAL" clId="{0B843546-1DB5-4188-8DCA-A67AD6B743DC}" dt="2022-09-22T06:28:22.320" v="0" actId="478"/>
          <ac:picMkLst>
            <pc:docMk/>
            <pc:sldMk cId="686187374" sldId="257"/>
            <ac:picMk id="1026" creationId="{E6B87AD7-F2DA-4DBC-B6DC-9A278BB11736}"/>
          </ac:picMkLst>
        </pc:picChg>
      </pc:sldChg>
      <pc:sldChg chg="delSp">
        <pc:chgData name="Oliva, Gabriele (Bip)" userId="dbdf7dd7-5f2e-4fa5-b22f-17961b4868c3" providerId="ADAL" clId="{0B843546-1DB5-4188-8DCA-A67AD6B743DC}" dt="2022-09-22T06:28:27.275" v="2" actId="478"/>
        <pc:sldMkLst>
          <pc:docMk/>
          <pc:sldMk cId="2912317117" sldId="16884"/>
        </pc:sldMkLst>
        <pc:picChg chg="del">
          <ac:chgData name="Oliva, Gabriele (Bip)" userId="dbdf7dd7-5f2e-4fa5-b22f-17961b4868c3" providerId="ADAL" clId="{0B843546-1DB5-4188-8DCA-A67AD6B743DC}" dt="2022-09-22T06:28:27.275" v="2" actId="478"/>
          <ac:picMkLst>
            <pc:docMk/>
            <pc:sldMk cId="2912317117" sldId="16884"/>
            <ac:picMk id="1026" creationId="{E6B87AD7-F2DA-4DBC-B6DC-9A278BB11736}"/>
          </ac:picMkLst>
        </pc:picChg>
      </pc:sldChg>
      <pc:sldChg chg="delSp">
        <pc:chgData name="Oliva, Gabriele (Bip)" userId="dbdf7dd7-5f2e-4fa5-b22f-17961b4868c3" providerId="ADAL" clId="{0B843546-1DB5-4188-8DCA-A67AD6B743DC}" dt="2022-09-22T06:28:24.394" v="1" actId="478"/>
        <pc:sldMkLst>
          <pc:docMk/>
          <pc:sldMk cId="961076652" sldId="16933"/>
        </pc:sldMkLst>
        <pc:picChg chg="del">
          <ac:chgData name="Oliva, Gabriele (Bip)" userId="dbdf7dd7-5f2e-4fa5-b22f-17961b4868c3" providerId="ADAL" clId="{0B843546-1DB5-4188-8DCA-A67AD6B743DC}" dt="2022-09-22T06:28:24.394" v="1" actId="478"/>
          <ac:picMkLst>
            <pc:docMk/>
            <pc:sldMk cId="961076652" sldId="16933"/>
            <ac:picMk id="13" creationId="{FFCC7771-9840-4A7E-A735-2E4EA49E1427}"/>
          </ac:picMkLst>
        </pc:picChg>
      </pc:sldChg>
      <pc:sldMasterChg chg="modSldLayout">
        <pc:chgData name="Oliva, Gabriele (Bip)" userId="dbdf7dd7-5f2e-4fa5-b22f-17961b4868c3" providerId="ADAL" clId="{0B843546-1DB5-4188-8DCA-A67AD6B743DC}" dt="2022-09-22T06:28:35.987" v="4" actId="478"/>
        <pc:sldMasterMkLst>
          <pc:docMk/>
          <pc:sldMasterMk cId="3391677570" sldId="2147483716"/>
        </pc:sldMasterMkLst>
        <pc:sldLayoutChg chg="delSp">
          <pc:chgData name="Oliva, Gabriele (Bip)" userId="dbdf7dd7-5f2e-4fa5-b22f-17961b4868c3" providerId="ADAL" clId="{0B843546-1DB5-4188-8DCA-A67AD6B743DC}" dt="2022-09-22T06:28:34.063" v="3" actId="478"/>
          <pc:sldLayoutMkLst>
            <pc:docMk/>
            <pc:sldMasterMk cId="3391677570" sldId="2147483716"/>
            <pc:sldLayoutMk cId="4186885368" sldId="2147483717"/>
          </pc:sldLayoutMkLst>
          <pc:picChg chg="del">
            <ac:chgData name="Oliva, Gabriele (Bip)" userId="dbdf7dd7-5f2e-4fa5-b22f-17961b4868c3" providerId="ADAL" clId="{0B843546-1DB5-4188-8DCA-A67AD6B743DC}" dt="2022-09-22T06:28:34.063" v="3" actId="478"/>
            <ac:picMkLst>
              <pc:docMk/>
              <pc:sldMasterMk cId="3391677570" sldId="2147483716"/>
              <pc:sldLayoutMk cId="4186885368" sldId="2147483717"/>
              <ac:picMk id="9" creationId="{7DE61C1F-CE07-4497-B1DB-8D4C3CBBD8AA}"/>
            </ac:picMkLst>
          </pc:picChg>
        </pc:sldLayoutChg>
        <pc:sldLayoutChg chg="delSp">
          <pc:chgData name="Oliva, Gabriele (Bip)" userId="dbdf7dd7-5f2e-4fa5-b22f-17961b4868c3" providerId="ADAL" clId="{0B843546-1DB5-4188-8DCA-A67AD6B743DC}" dt="2022-09-22T06:28:35.987" v="4" actId="478"/>
          <pc:sldLayoutMkLst>
            <pc:docMk/>
            <pc:sldMasterMk cId="3391677570" sldId="2147483716"/>
            <pc:sldLayoutMk cId="1652596637" sldId="2147483718"/>
          </pc:sldLayoutMkLst>
          <pc:picChg chg="del">
            <ac:chgData name="Oliva, Gabriele (Bip)" userId="dbdf7dd7-5f2e-4fa5-b22f-17961b4868c3" providerId="ADAL" clId="{0B843546-1DB5-4188-8DCA-A67AD6B743DC}" dt="2022-09-22T06:28:35.987" v="4" actId="478"/>
            <ac:picMkLst>
              <pc:docMk/>
              <pc:sldMasterMk cId="3391677570" sldId="2147483716"/>
              <pc:sldLayoutMk cId="1652596637" sldId="2147483718"/>
              <ac:picMk id="8" creationId="{41A5D18C-CCA3-4805-BD3A-733E6E15F1CF}"/>
            </ac:picMkLst>
          </pc:picChg>
        </pc:sldLayoutChg>
      </pc:sldMasterChg>
    </pc:docChg>
  </pc:docChgLst>
  <pc:docChgLst>
    <pc:chgData name="Molinari, Mirko (Bip)" userId="S::mirko.molinari@mail-bip.com::3703f027-200e-48ef-b10c-9027e3e7abd6" providerId="AD" clId="Web-{76BD2002-6B55-7AD5-999E-FDA07D519AFF}"/>
    <pc:docChg chg="modSld">
      <pc:chgData name="Molinari, Mirko (Bip)" userId="S::mirko.molinari@mail-bip.com::3703f027-200e-48ef-b10c-9027e3e7abd6" providerId="AD" clId="Web-{76BD2002-6B55-7AD5-999E-FDA07D519AFF}" dt="2022-06-21T14:57:11.040" v="37" actId="20577"/>
      <pc:docMkLst>
        <pc:docMk/>
      </pc:docMkLst>
      <pc:sldChg chg="addSp delSp modSp">
        <pc:chgData name="Molinari, Mirko (Bip)" userId="S::mirko.molinari@mail-bip.com::3703f027-200e-48ef-b10c-9027e3e7abd6" providerId="AD" clId="Web-{76BD2002-6B55-7AD5-999E-FDA07D519AFF}" dt="2022-06-21T14:53:10.376" v="35" actId="20577"/>
        <pc:sldMkLst>
          <pc:docMk/>
          <pc:sldMk cId="157690748" sldId="272"/>
        </pc:sldMkLst>
        <pc:spChg chg="mod">
          <ac:chgData name="Molinari, Mirko (Bip)" userId="S::mirko.molinari@mail-bip.com::3703f027-200e-48ef-b10c-9027e3e7abd6" providerId="AD" clId="Web-{76BD2002-6B55-7AD5-999E-FDA07D519AFF}" dt="2022-06-21T14:53:10.376" v="35" actId="20577"/>
          <ac:spMkLst>
            <pc:docMk/>
            <pc:sldMk cId="157690748" sldId="272"/>
            <ac:spMk id="3" creationId="{00000000-0000-0000-0000-000000000000}"/>
          </ac:spMkLst>
        </pc:spChg>
        <pc:spChg chg="mod">
          <ac:chgData name="Molinari, Mirko (Bip)" userId="S::mirko.molinari@mail-bip.com::3703f027-200e-48ef-b10c-9027e3e7abd6" providerId="AD" clId="Web-{76BD2002-6B55-7AD5-999E-FDA07D519AFF}" dt="2022-06-21T14:43:41.607" v="25" actId="1076"/>
          <ac:spMkLst>
            <pc:docMk/>
            <pc:sldMk cId="157690748" sldId="272"/>
            <ac:spMk id="6" creationId="{9A014C8A-F0BB-4C18-8630-FEC7432DF82F}"/>
          </ac:spMkLst>
        </pc:spChg>
        <pc:spChg chg="add mod">
          <ac:chgData name="Molinari, Mirko (Bip)" userId="S::mirko.molinari@mail-bip.com::3703f027-200e-48ef-b10c-9027e3e7abd6" providerId="AD" clId="Web-{76BD2002-6B55-7AD5-999E-FDA07D519AFF}" dt="2022-06-21T14:43:58.811" v="30" actId="1076"/>
          <ac:spMkLst>
            <pc:docMk/>
            <pc:sldMk cId="157690748" sldId="272"/>
            <ac:spMk id="8" creationId="{70DF4B59-399B-1C08-C45B-4674A375AC8E}"/>
          </ac:spMkLst>
        </pc:spChg>
        <pc:spChg chg="mod">
          <ac:chgData name="Molinari, Mirko (Bip)" userId="S::mirko.molinari@mail-bip.com::3703f027-200e-48ef-b10c-9027e3e7abd6" providerId="AD" clId="Web-{76BD2002-6B55-7AD5-999E-FDA07D519AFF}" dt="2022-06-21T14:43:33.544" v="23" actId="1076"/>
          <ac:spMkLst>
            <pc:docMk/>
            <pc:sldMk cId="157690748" sldId="272"/>
            <ac:spMk id="9" creationId="{24B795C0-9630-46A9-B62E-FBD9E2A32405}"/>
          </ac:spMkLst>
        </pc:spChg>
        <pc:spChg chg="del">
          <ac:chgData name="Molinari, Mirko (Bip)" userId="S::mirko.molinari@mail-bip.com::3703f027-200e-48ef-b10c-9027e3e7abd6" providerId="AD" clId="Web-{76BD2002-6B55-7AD5-999E-FDA07D519AFF}" dt="2022-06-21T14:43:50.701" v="28"/>
          <ac:spMkLst>
            <pc:docMk/>
            <pc:sldMk cId="157690748" sldId="272"/>
            <ac:spMk id="10" creationId="{249AA777-9300-449B-A72D-6CD2F077E8EC}"/>
          </ac:spMkLst>
        </pc:spChg>
        <pc:spChg chg="mod">
          <ac:chgData name="Molinari, Mirko (Bip)" userId="S::mirko.molinari@mail-bip.com::3703f027-200e-48ef-b10c-9027e3e7abd6" providerId="AD" clId="Web-{76BD2002-6B55-7AD5-999E-FDA07D519AFF}" dt="2022-06-21T14:43:38.295" v="24" actId="1076"/>
          <ac:spMkLst>
            <pc:docMk/>
            <pc:sldMk cId="157690748" sldId="272"/>
            <ac:spMk id="11" creationId="{B7E0EFC6-4EF2-4A9A-8D37-E6CFE5A0C3FF}"/>
          </ac:spMkLst>
        </pc:spChg>
        <pc:spChg chg="del mod">
          <ac:chgData name="Molinari, Mirko (Bip)" userId="S::mirko.molinari@mail-bip.com::3703f027-200e-48ef-b10c-9027e3e7abd6" providerId="AD" clId="Web-{76BD2002-6B55-7AD5-999E-FDA07D519AFF}" dt="2022-06-21T14:43:49.264" v="27"/>
          <ac:spMkLst>
            <pc:docMk/>
            <pc:sldMk cId="157690748" sldId="272"/>
            <ac:spMk id="12" creationId="{F05FC636-FFFF-49A0-8569-32C28064EFCF}"/>
          </ac:spMkLst>
        </pc:spChg>
        <pc:spChg chg="add mod">
          <ac:chgData name="Molinari, Mirko (Bip)" userId="S::mirko.molinari@mail-bip.com::3703f027-200e-48ef-b10c-9027e3e7abd6" providerId="AD" clId="Web-{76BD2002-6B55-7AD5-999E-FDA07D519AFF}" dt="2022-06-21T14:44:05.014" v="32" actId="1076"/>
          <ac:spMkLst>
            <pc:docMk/>
            <pc:sldMk cId="157690748" sldId="272"/>
            <ac:spMk id="15" creationId="{C7EF8B39-B919-596D-5396-546C44C897BB}"/>
          </ac:spMkLst>
        </pc:spChg>
      </pc:sldChg>
      <pc:sldChg chg="modSp">
        <pc:chgData name="Molinari, Mirko (Bip)" userId="S::mirko.molinari@mail-bip.com::3703f027-200e-48ef-b10c-9027e3e7abd6" providerId="AD" clId="Web-{76BD2002-6B55-7AD5-999E-FDA07D519AFF}" dt="2022-06-21T14:57:11.040" v="37" actId="20577"/>
        <pc:sldMkLst>
          <pc:docMk/>
          <pc:sldMk cId="1694117310" sldId="273"/>
        </pc:sldMkLst>
        <pc:spChg chg="mod">
          <ac:chgData name="Molinari, Mirko (Bip)" userId="S::mirko.molinari@mail-bip.com::3703f027-200e-48ef-b10c-9027e3e7abd6" providerId="AD" clId="Web-{76BD2002-6B55-7AD5-999E-FDA07D519AFF}" dt="2022-06-21T14:57:11.040" v="37" actId="20577"/>
          <ac:spMkLst>
            <pc:docMk/>
            <pc:sldMk cId="1694117310" sldId="273"/>
            <ac:spMk id="143" creationId="{00000000-0000-0000-0000-000000000000}"/>
          </ac:spMkLst>
        </pc:spChg>
      </pc:sldChg>
    </pc:docChg>
  </pc:docChgLst>
  <pc:docChgLst>
    <pc:chgData name="Bizzotto, Francesco (Bip)" userId="dfed9d2d-4003-41ac-8570-ab8d0a3d0432" providerId="ADAL" clId="{8715B6FD-FC1B-460B-AB34-D9D8DA2F453F}"/>
    <pc:docChg chg="undo custSel addSld delSld modSld sldOrd modSection">
      <pc:chgData name="Bizzotto, Francesco (Bip)" userId="dfed9d2d-4003-41ac-8570-ab8d0a3d0432" providerId="ADAL" clId="{8715B6FD-FC1B-460B-AB34-D9D8DA2F453F}" dt="2021-07-05T13:13:06.052" v="344" actId="20577"/>
      <pc:docMkLst>
        <pc:docMk/>
      </pc:docMkLst>
      <pc:sldChg chg="modSp mod modTransition">
        <pc:chgData name="Bizzotto, Francesco (Bip)" userId="dfed9d2d-4003-41ac-8570-ab8d0a3d0432" providerId="ADAL" clId="{8715B6FD-FC1B-460B-AB34-D9D8DA2F453F}" dt="2021-05-31T17:27:05.343" v="224" actId="20577"/>
        <pc:sldMkLst>
          <pc:docMk/>
          <pc:sldMk cId="686187374" sldId="257"/>
        </pc:sldMkLst>
        <pc:spChg chg="mod">
          <ac:chgData name="Bizzotto, Francesco (Bip)" userId="dfed9d2d-4003-41ac-8570-ab8d0a3d0432" providerId="ADAL" clId="{8715B6FD-FC1B-460B-AB34-D9D8DA2F453F}" dt="2021-05-31T17:27:05.343" v="224" actId="20577"/>
          <ac:spMkLst>
            <pc:docMk/>
            <pc:sldMk cId="686187374" sldId="257"/>
            <ac:spMk id="12" creationId="{5D6BD10E-737E-864F-A802-EBBB1B87C0A0}"/>
          </ac:spMkLst>
        </pc:spChg>
      </pc:sldChg>
      <pc:sldChg chg="addSp modSp del mod modTransition">
        <pc:chgData name="Bizzotto, Francesco (Bip)" userId="dfed9d2d-4003-41ac-8570-ab8d0a3d0432" providerId="ADAL" clId="{8715B6FD-FC1B-460B-AB34-D9D8DA2F453F}" dt="2021-05-15T08:17:32.799" v="92" actId="47"/>
        <pc:sldMkLst>
          <pc:docMk/>
          <pc:sldMk cId="919730812" sldId="269"/>
        </pc:sldMkLst>
        <pc:spChg chg="add mod">
          <ac:chgData name="Bizzotto, Francesco (Bip)" userId="dfed9d2d-4003-41ac-8570-ab8d0a3d0432" providerId="ADAL" clId="{8715B6FD-FC1B-460B-AB34-D9D8DA2F453F}" dt="2021-05-05T16:24:10.145" v="64" actId="20577"/>
          <ac:spMkLst>
            <pc:docMk/>
            <pc:sldMk cId="919730812" sldId="269"/>
            <ac:spMk id="2" creationId="{D6C36C22-EDB1-4362-9C6A-2489192E484C}"/>
          </ac:spMkLst>
        </pc:spChg>
      </pc:sldChg>
      <pc:sldChg chg="addSp modSp del mod modTransition">
        <pc:chgData name="Bizzotto, Francesco (Bip)" userId="dfed9d2d-4003-41ac-8570-ab8d0a3d0432" providerId="ADAL" clId="{8715B6FD-FC1B-460B-AB34-D9D8DA2F453F}" dt="2021-05-15T08:17:32.799" v="92" actId="47"/>
        <pc:sldMkLst>
          <pc:docMk/>
          <pc:sldMk cId="3491451849" sldId="287"/>
        </pc:sldMkLst>
        <pc:spChg chg="add mod">
          <ac:chgData name="Bizzotto, Francesco (Bip)" userId="dfed9d2d-4003-41ac-8570-ab8d0a3d0432" providerId="ADAL" clId="{8715B6FD-FC1B-460B-AB34-D9D8DA2F453F}" dt="2021-05-05T16:24:15.425" v="70" actId="20577"/>
          <ac:spMkLst>
            <pc:docMk/>
            <pc:sldMk cId="3491451849" sldId="287"/>
            <ac:spMk id="19" creationId="{764F42BE-0E3E-4025-BCF5-00189B4BF7A6}"/>
          </ac:spMkLst>
        </pc:spChg>
      </pc:sldChg>
      <pc:sldChg chg="addSp modSp del mod modTransition">
        <pc:chgData name="Bizzotto, Francesco (Bip)" userId="dfed9d2d-4003-41ac-8570-ab8d0a3d0432" providerId="ADAL" clId="{8715B6FD-FC1B-460B-AB34-D9D8DA2F453F}" dt="2021-05-15T08:17:34.433" v="93" actId="47"/>
        <pc:sldMkLst>
          <pc:docMk/>
          <pc:sldMk cId="3142884005" sldId="300"/>
        </pc:sldMkLst>
        <pc:spChg chg="add mod">
          <ac:chgData name="Bizzotto, Francesco (Bip)" userId="dfed9d2d-4003-41ac-8570-ab8d0a3d0432" providerId="ADAL" clId="{8715B6FD-FC1B-460B-AB34-D9D8DA2F453F}" dt="2021-05-05T16:24:22.175" v="78" actId="20577"/>
          <ac:spMkLst>
            <pc:docMk/>
            <pc:sldMk cId="3142884005" sldId="300"/>
            <ac:spMk id="16" creationId="{8EE2151E-C251-47D3-9EB1-1EDB409288C4}"/>
          </ac:spMkLst>
        </pc:spChg>
      </pc:sldChg>
      <pc:sldChg chg="del modTransition">
        <pc:chgData name="Bizzotto, Francesco (Bip)" userId="dfed9d2d-4003-41ac-8570-ab8d0a3d0432" providerId="ADAL" clId="{8715B6FD-FC1B-460B-AB34-D9D8DA2F453F}" dt="2021-05-31T17:22:34.175" v="215" actId="47"/>
        <pc:sldMkLst>
          <pc:docMk/>
          <pc:sldMk cId="4144849417" sldId="16881"/>
        </pc:sldMkLst>
      </pc:sldChg>
      <pc:sldChg chg="del">
        <pc:chgData name="Bizzotto, Francesco (Bip)" userId="dfed9d2d-4003-41ac-8570-ab8d0a3d0432" providerId="ADAL" clId="{8715B6FD-FC1B-460B-AB34-D9D8DA2F453F}" dt="2021-06-01T08:19:07.305" v="231" actId="47"/>
        <pc:sldMkLst>
          <pc:docMk/>
          <pc:sldMk cId="3588199086" sldId="16882"/>
        </pc:sldMkLst>
      </pc:sldChg>
      <pc:sldChg chg="modSp mod">
        <pc:chgData name="Bizzotto, Francesco (Bip)" userId="dfed9d2d-4003-41ac-8570-ab8d0a3d0432" providerId="ADAL" clId="{8715B6FD-FC1B-460B-AB34-D9D8DA2F453F}" dt="2021-05-31T17:27:09.335" v="228" actId="20577"/>
        <pc:sldMkLst>
          <pc:docMk/>
          <pc:sldMk cId="2912317117" sldId="16884"/>
        </pc:sldMkLst>
        <pc:spChg chg="mod">
          <ac:chgData name="Bizzotto, Francesco (Bip)" userId="dfed9d2d-4003-41ac-8570-ab8d0a3d0432" providerId="ADAL" clId="{8715B6FD-FC1B-460B-AB34-D9D8DA2F453F}" dt="2021-05-31T17:27:09.335" v="228" actId="20577"/>
          <ac:spMkLst>
            <pc:docMk/>
            <pc:sldMk cId="2912317117" sldId="16884"/>
            <ac:spMk id="12" creationId="{5D6BD10E-737E-864F-A802-EBBB1B87C0A0}"/>
          </ac:spMkLst>
        </pc:spChg>
      </pc:sldChg>
      <pc:sldChg chg="addSp delSp modSp mod">
        <pc:chgData name="Bizzotto, Francesco (Bip)" userId="dfed9d2d-4003-41ac-8570-ab8d0a3d0432" providerId="ADAL" clId="{8715B6FD-FC1B-460B-AB34-D9D8DA2F453F}" dt="2021-05-19T06:51:15.383" v="95"/>
        <pc:sldMkLst>
          <pc:docMk/>
          <pc:sldMk cId="2702489111" sldId="16905"/>
        </pc:sldMkLst>
        <pc:spChg chg="add mod">
          <ac:chgData name="Bizzotto, Francesco (Bip)" userId="dfed9d2d-4003-41ac-8570-ab8d0a3d0432" providerId="ADAL" clId="{8715B6FD-FC1B-460B-AB34-D9D8DA2F453F}" dt="2021-05-19T06:51:15.383" v="95"/>
          <ac:spMkLst>
            <pc:docMk/>
            <pc:sldMk cId="2702489111" sldId="16905"/>
            <ac:spMk id="10" creationId="{12B87608-981A-498E-920A-FB3C003FAD1B}"/>
          </ac:spMkLst>
        </pc:spChg>
        <pc:picChg chg="del">
          <ac:chgData name="Bizzotto, Francesco (Bip)" userId="dfed9d2d-4003-41ac-8570-ab8d0a3d0432" providerId="ADAL" clId="{8715B6FD-FC1B-460B-AB34-D9D8DA2F453F}" dt="2021-05-19T06:51:10.157" v="94" actId="478"/>
          <ac:picMkLst>
            <pc:docMk/>
            <pc:sldMk cId="2702489111" sldId="16905"/>
            <ac:picMk id="7" creationId="{BF010EF2-7F50-4CA6-8F15-5986A9194640}"/>
          </ac:picMkLst>
        </pc:picChg>
        <pc:picChg chg="add mod">
          <ac:chgData name="Bizzotto, Francesco (Bip)" userId="dfed9d2d-4003-41ac-8570-ab8d0a3d0432" providerId="ADAL" clId="{8715B6FD-FC1B-460B-AB34-D9D8DA2F453F}" dt="2021-05-19T06:51:15.383" v="95"/>
          <ac:picMkLst>
            <pc:docMk/>
            <pc:sldMk cId="2702489111" sldId="16905"/>
            <ac:picMk id="9" creationId="{BF8408F5-3F24-44D8-9822-E603107508C0}"/>
          </ac:picMkLst>
        </pc:picChg>
      </pc:sldChg>
      <pc:sldChg chg="addSp delSp modSp mod">
        <pc:chgData name="Bizzotto, Francesco (Bip)" userId="dfed9d2d-4003-41ac-8570-ab8d0a3d0432" providerId="ADAL" clId="{8715B6FD-FC1B-460B-AB34-D9D8DA2F453F}" dt="2021-05-19T06:51:27.928" v="97"/>
        <pc:sldMkLst>
          <pc:docMk/>
          <pc:sldMk cId="3257302925" sldId="16906"/>
        </pc:sldMkLst>
        <pc:spChg chg="mod">
          <ac:chgData name="Bizzotto, Francesco (Bip)" userId="dfed9d2d-4003-41ac-8570-ab8d0a3d0432" providerId="ADAL" clId="{8715B6FD-FC1B-460B-AB34-D9D8DA2F453F}" dt="2021-05-15T08:08:46.833" v="83" actId="20577"/>
          <ac:spMkLst>
            <pc:docMk/>
            <pc:sldMk cId="3257302925" sldId="16906"/>
            <ac:spMk id="2" creationId="{00000000-0000-0000-0000-000000000000}"/>
          </ac:spMkLst>
        </pc:spChg>
        <pc:picChg chg="del">
          <ac:chgData name="Bizzotto, Francesco (Bip)" userId="dfed9d2d-4003-41ac-8570-ab8d0a3d0432" providerId="ADAL" clId="{8715B6FD-FC1B-460B-AB34-D9D8DA2F453F}" dt="2021-05-19T06:51:27.510" v="96" actId="478"/>
          <ac:picMkLst>
            <pc:docMk/>
            <pc:sldMk cId="3257302925" sldId="16906"/>
            <ac:picMk id="8" creationId="{0B997298-2B16-43EF-ABB4-2405FA47384E}"/>
          </ac:picMkLst>
        </pc:picChg>
        <pc:picChg chg="add mod">
          <ac:chgData name="Bizzotto, Francesco (Bip)" userId="dfed9d2d-4003-41ac-8570-ab8d0a3d0432" providerId="ADAL" clId="{8715B6FD-FC1B-460B-AB34-D9D8DA2F453F}" dt="2021-05-19T06:51:27.928" v="97"/>
          <ac:picMkLst>
            <pc:docMk/>
            <pc:sldMk cId="3257302925" sldId="16906"/>
            <ac:picMk id="9" creationId="{66371173-3F79-4AE6-BECA-68AD33D9F2A8}"/>
          </ac:picMkLst>
        </pc:picChg>
      </pc:sldChg>
      <pc:sldChg chg="del">
        <pc:chgData name="Bizzotto, Francesco (Bip)" userId="dfed9d2d-4003-41ac-8570-ab8d0a3d0432" providerId="ADAL" clId="{8715B6FD-FC1B-460B-AB34-D9D8DA2F453F}" dt="2021-05-31T17:23:29.872" v="220" actId="47"/>
        <pc:sldMkLst>
          <pc:docMk/>
          <pc:sldMk cId="2536241582" sldId="16909"/>
        </pc:sldMkLst>
      </pc:sldChg>
      <pc:sldChg chg="del">
        <pc:chgData name="Bizzotto, Francesco (Bip)" userId="dfed9d2d-4003-41ac-8570-ab8d0a3d0432" providerId="ADAL" clId="{8715B6FD-FC1B-460B-AB34-D9D8DA2F453F}" dt="2021-05-31T17:17:47.594" v="100" actId="47"/>
        <pc:sldMkLst>
          <pc:docMk/>
          <pc:sldMk cId="810388746" sldId="16914"/>
        </pc:sldMkLst>
      </pc:sldChg>
      <pc:sldChg chg="modSp add del mod">
        <pc:chgData name="Bizzotto, Francesco (Bip)" userId="dfed9d2d-4003-41ac-8570-ab8d0a3d0432" providerId="ADAL" clId="{8715B6FD-FC1B-460B-AB34-D9D8DA2F453F}" dt="2021-05-15T08:17:18.295" v="91" actId="47"/>
        <pc:sldMkLst>
          <pc:docMk/>
          <pc:sldMk cId="267968079" sldId="16915"/>
        </pc:sldMkLst>
        <pc:spChg chg="mod">
          <ac:chgData name="Bizzotto, Francesco (Bip)" userId="dfed9d2d-4003-41ac-8570-ab8d0a3d0432" providerId="ADAL" clId="{8715B6FD-FC1B-460B-AB34-D9D8DA2F453F}" dt="2021-05-15T08:17:15.813" v="90" actId="108"/>
          <ac:spMkLst>
            <pc:docMk/>
            <pc:sldMk cId="267968079" sldId="16915"/>
            <ac:spMk id="38" creationId="{C30DF0E3-B603-4E48-BEE5-3FEE6B91FE0F}"/>
          </ac:spMkLst>
        </pc:spChg>
        <pc:spChg chg="mod">
          <ac:chgData name="Bizzotto, Francesco (Bip)" userId="dfed9d2d-4003-41ac-8570-ab8d0a3d0432" providerId="ADAL" clId="{8715B6FD-FC1B-460B-AB34-D9D8DA2F453F}" dt="2021-05-15T08:17:08.025" v="87" actId="108"/>
          <ac:spMkLst>
            <pc:docMk/>
            <pc:sldMk cId="267968079" sldId="16915"/>
            <ac:spMk id="40" creationId="{3709CB32-D44B-4962-BAF4-56941C4FFC74}"/>
          </ac:spMkLst>
        </pc:spChg>
      </pc:sldChg>
      <pc:sldChg chg="add del">
        <pc:chgData name="Bizzotto, Francesco (Bip)" userId="dfed9d2d-4003-41ac-8570-ab8d0a3d0432" providerId="ADAL" clId="{8715B6FD-FC1B-460B-AB34-D9D8DA2F453F}" dt="2021-05-15T08:17:03.281" v="85"/>
        <pc:sldMkLst>
          <pc:docMk/>
          <pc:sldMk cId="3824630764" sldId="16915"/>
        </pc:sldMkLst>
      </pc:sldChg>
      <pc:sldChg chg="del">
        <pc:chgData name="Bizzotto, Francesco (Bip)" userId="dfed9d2d-4003-41ac-8570-ab8d0a3d0432" providerId="ADAL" clId="{8715B6FD-FC1B-460B-AB34-D9D8DA2F453F}" dt="2021-05-31T17:22:22.179" v="213" actId="47"/>
        <pc:sldMkLst>
          <pc:docMk/>
          <pc:sldMk cId="2268616273" sldId="16918"/>
        </pc:sldMkLst>
      </pc:sldChg>
      <pc:sldChg chg="addSp delSp modSp del mod ord modTransition">
        <pc:chgData name="Bizzotto, Francesco (Bip)" userId="dfed9d2d-4003-41ac-8570-ab8d0a3d0432" providerId="ADAL" clId="{8715B6FD-FC1B-460B-AB34-D9D8DA2F453F}" dt="2021-06-01T08:19:05.442" v="230" actId="47"/>
        <pc:sldMkLst>
          <pc:docMk/>
          <pc:sldMk cId="6713292" sldId="16919"/>
        </pc:sldMkLst>
        <pc:spChg chg="add mod">
          <ac:chgData name="Bizzotto, Francesco (Bip)" userId="dfed9d2d-4003-41ac-8570-ab8d0a3d0432" providerId="ADAL" clId="{8715B6FD-FC1B-460B-AB34-D9D8DA2F453F}" dt="2021-05-31T17:22:11.331" v="212" actId="465"/>
          <ac:spMkLst>
            <pc:docMk/>
            <pc:sldMk cId="6713292" sldId="16919"/>
            <ac:spMk id="5" creationId="{616CD5A2-35D7-4EAD-8789-BBAC0C7D9D11}"/>
          </ac:spMkLst>
        </pc:spChg>
        <pc:spChg chg="mod">
          <ac:chgData name="Bizzotto, Francesco (Bip)" userId="dfed9d2d-4003-41ac-8570-ab8d0a3d0432" providerId="ADAL" clId="{8715B6FD-FC1B-460B-AB34-D9D8DA2F453F}" dt="2021-05-31T17:18:18.503" v="102" actId="108"/>
          <ac:spMkLst>
            <pc:docMk/>
            <pc:sldMk cId="6713292" sldId="16919"/>
            <ac:spMk id="7" creationId="{EA28D2D9-E91A-469F-8E37-31C7FA347AC6}"/>
          </ac:spMkLst>
        </pc:spChg>
        <pc:spChg chg="add mod">
          <ac:chgData name="Bizzotto, Francesco (Bip)" userId="dfed9d2d-4003-41ac-8570-ab8d0a3d0432" providerId="ADAL" clId="{8715B6FD-FC1B-460B-AB34-D9D8DA2F453F}" dt="2021-05-31T17:22:09.834" v="211" actId="12788"/>
          <ac:spMkLst>
            <pc:docMk/>
            <pc:sldMk cId="6713292" sldId="16919"/>
            <ac:spMk id="8" creationId="{40E6967D-E1A1-46C2-9763-2DF08F6D71F0}"/>
          </ac:spMkLst>
        </pc:spChg>
        <pc:spChg chg="add mod">
          <ac:chgData name="Bizzotto, Francesco (Bip)" userId="dfed9d2d-4003-41ac-8570-ab8d0a3d0432" providerId="ADAL" clId="{8715B6FD-FC1B-460B-AB34-D9D8DA2F453F}" dt="2021-05-31T17:22:11.331" v="212" actId="465"/>
          <ac:spMkLst>
            <pc:docMk/>
            <pc:sldMk cId="6713292" sldId="16919"/>
            <ac:spMk id="11" creationId="{B73021A5-3532-4EDC-9D75-FA79CF89FEA9}"/>
          </ac:spMkLst>
        </pc:spChg>
        <pc:spChg chg="add mod">
          <ac:chgData name="Bizzotto, Francesco (Bip)" userId="dfed9d2d-4003-41ac-8570-ab8d0a3d0432" providerId="ADAL" clId="{8715B6FD-FC1B-460B-AB34-D9D8DA2F453F}" dt="2021-05-31T17:22:11.331" v="212" actId="465"/>
          <ac:spMkLst>
            <pc:docMk/>
            <pc:sldMk cId="6713292" sldId="16919"/>
            <ac:spMk id="14" creationId="{0F1C2639-A2F7-4546-8C59-D5C9114D6751}"/>
          </ac:spMkLst>
        </pc:spChg>
        <pc:spChg chg="mod">
          <ac:chgData name="Bizzotto, Francesco (Bip)" userId="dfed9d2d-4003-41ac-8570-ab8d0a3d0432" providerId="ADAL" clId="{8715B6FD-FC1B-460B-AB34-D9D8DA2F453F}" dt="2021-05-31T17:22:11.331" v="212" actId="465"/>
          <ac:spMkLst>
            <pc:docMk/>
            <pc:sldMk cId="6713292" sldId="16919"/>
            <ac:spMk id="18" creationId="{3E7931A8-8ECB-4BFF-9ADE-8196BFFED285}"/>
          </ac:spMkLst>
        </pc:spChg>
        <pc:spChg chg="mod">
          <ac:chgData name="Bizzotto, Francesco (Bip)" userId="dfed9d2d-4003-41ac-8570-ab8d0a3d0432" providerId="ADAL" clId="{8715B6FD-FC1B-460B-AB34-D9D8DA2F453F}" dt="2021-05-31T17:22:11.331" v="212" actId="465"/>
          <ac:spMkLst>
            <pc:docMk/>
            <pc:sldMk cId="6713292" sldId="16919"/>
            <ac:spMk id="21" creationId="{84BD6F2C-D71D-4CF3-89C5-ED8F057BA745}"/>
          </ac:spMkLst>
        </pc:spChg>
        <pc:spChg chg="mod">
          <ac:chgData name="Bizzotto, Francesco (Bip)" userId="dfed9d2d-4003-41ac-8570-ab8d0a3d0432" providerId="ADAL" clId="{8715B6FD-FC1B-460B-AB34-D9D8DA2F453F}" dt="2021-05-31T17:22:11.331" v="212" actId="465"/>
          <ac:spMkLst>
            <pc:docMk/>
            <pc:sldMk cId="6713292" sldId="16919"/>
            <ac:spMk id="24" creationId="{51A32BF6-4983-43A3-9F73-E3BBEABE3F28}"/>
          </ac:spMkLst>
        </pc:spChg>
        <pc:spChg chg="mod">
          <ac:chgData name="Bizzotto, Francesco (Bip)" userId="dfed9d2d-4003-41ac-8570-ab8d0a3d0432" providerId="ADAL" clId="{8715B6FD-FC1B-460B-AB34-D9D8DA2F453F}" dt="2021-05-31T17:22:11.331" v="212" actId="465"/>
          <ac:spMkLst>
            <pc:docMk/>
            <pc:sldMk cId="6713292" sldId="16919"/>
            <ac:spMk id="27" creationId="{515212BD-E705-4A04-B0B7-0CE0A8044BE7}"/>
          </ac:spMkLst>
        </pc:spChg>
        <pc:spChg chg="add mod topLvl">
          <ac:chgData name="Bizzotto, Francesco (Bip)" userId="dfed9d2d-4003-41ac-8570-ab8d0a3d0432" providerId="ADAL" clId="{8715B6FD-FC1B-460B-AB34-D9D8DA2F453F}" dt="2021-05-31T17:22:09.834" v="211" actId="12788"/>
          <ac:spMkLst>
            <pc:docMk/>
            <pc:sldMk cId="6713292" sldId="16919"/>
            <ac:spMk id="29" creationId="{95927B7D-12B4-4BD5-95EE-E4D45B5DC223}"/>
          </ac:spMkLst>
        </pc:spChg>
        <pc:grpChg chg="add del mod">
          <ac:chgData name="Bizzotto, Francesco (Bip)" userId="dfed9d2d-4003-41ac-8570-ab8d0a3d0432" providerId="ADAL" clId="{8715B6FD-FC1B-460B-AB34-D9D8DA2F453F}" dt="2021-05-31T17:22:37.082" v="216" actId="478"/>
          <ac:grpSpMkLst>
            <pc:docMk/>
            <pc:sldMk cId="6713292" sldId="16919"/>
            <ac:grpSpMk id="3" creationId="{0B38D039-01E7-46E8-9C60-463E27525A25}"/>
          </ac:grpSpMkLst>
        </pc:grpChg>
        <pc:grpChg chg="add del mod">
          <ac:chgData name="Bizzotto, Francesco (Bip)" userId="dfed9d2d-4003-41ac-8570-ab8d0a3d0432" providerId="ADAL" clId="{8715B6FD-FC1B-460B-AB34-D9D8DA2F453F}" dt="2021-05-31T17:22:37.082" v="216" actId="478"/>
          <ac:grpSpMkLst>
            <pc:docMk/>
            <pc:sldMk cId="6713292" sldId="16919"/>
            <ac:grpSpMk id="4" creationId="{4DE50C24-D061-4EB5-9C6D-A03EE5273E6C}"/>
          </ac:grpSpMkLst>
        </pc:grpChg>
        <pc:grpChg chg="add del mod">
          <ac:chgData name="Bizzotto, Francesco (Bip)" userId="dfed9d2d-4003-41ac-8570-ab8d0a3d0432" providerId="ADAL" clId="{8715B6FD-FC1B-460B-AB34-D9D8DA2F453F}" dt="2021-05-31T17:22:37.082" v="216" actId="478"/>
          <ac:grpSpMkLst>
            <pc:docMk/>
            <pc:sldMk cId="6713292" sldId="16919"/>
            <ac:grpSpMk id="10" creationId="{F82E66A1-8E90-4F38-8FD2-869851BC62C4}"/>
          </ac:grpSpMkLst>
        </pc:grpChg>
        <pc:grpChg chg="add del mod">
          <ac:chgData name="Bizzotto, Francesco (Bip)" userId="dfed9d2d-4003-41ac-8570-ab8d0a3d0432" providerId="ADAL" clId="{8715B6FD-FC1B-460B-AB34-D9D8DA2F453F}" dt="2021-05-31T17:22:37.082" v="216" actId="478"/>
          <ac:grpSpMkLst>
            <pc:docMk/>
            <pc:sldMk cId="6713292" sldId="16919"/>
            <ac:grpSpMk id="16" creationId="{05A04C98-8109-476F-A52C-C4A648140EFD}"/>
          </ac:grpSpMkLst>
        </pc:grpChg>
        <pc:grpChg chg="add del mod">
          <ac:chgData name="Bizzotto, Francesco (Bip)" userId="dfed9d2d-4003-41ac-8570-ab8d0a3d0432" providerId="ADAL" clId="{8715B6FD-FC1B-460B-AB34-D9D8DA2F453F}" dt="2021-05-31T17:22:37.082" v="216" actId="478"/>
          <ac:grpSpMkLst>
            <pc:docMk/>
            <pc:sldMk cId="6713292" sldId="16919"/>
            <ac:grpSpMk id="17" creationId="{D89C286E-D69E-4057-8F8C-B3E7EAFEA6D4}"/>
          </ac:grpSpMkLst>
        </pc:grpChg>
        <pc:grpChg chg="add del mod">
          <ac:chgData name="Bizzotto, Francesco (Bip)" userId="dfed9d2d-4003-41ac-8570-ab8d0a3d0432" providerId="ADAL" clId="{8715B6FD-FC1B-460B-AB34-D9D8DA2F453F}" dt="2021-05-31T17:22:37.082" v="216" actId="478"/>
          <ac:grpSpMkLst>
            <pc:docMk/>
            <pc:sldMk cId="6713292" sldId="16919"/>
            <ac:grpSpMk id="20" creationId="{9D9B9819-00C7-40C2-A875-ADC75D3F1D09}"/>
          </ac:grpSpMkLst>
        </pc:grpChg>
        <pc:grpChg chg="add del mod">
          <ac:chgData name="Bizzotto, Francesco (Bip)" userId="dfed9d2d-4003-41ac-8570-ab8d0a3d0432" providerId="ADAL" clId="{8715B6FD-FC1B-460B-AB34-D9D8DA2F453F}" dt="2021-05-31T17:22:37.082" v="216" actId="478"/>
          <ac:grpSpMkLst>
            <pc:docMk/>
            <pc:sldMk cId="6713292" sldId="16919"/>
            <ac:grpSpMk id="23" creationId="{95F6873A-2EF1-47A0-9187-4F5B05B01694}"/>
          </ac:grpSpMkLst>
        </pc:grpChg>
        <pc:grpChg chg="add del mod">
          <ac:chgData name="Bizzotto, Francesco (Bip)" userId="dfed9d2d-4003-41ac-8570-ab8d0a3d0432" providerId="ADAL" clId="{8715B6FD-FC1B-460B-AB34-D9D8DA2F453F}" dt="2021-05-31T17:22:37.082" v="216" actId="478"/>
          <ac:grpSpMkLst>
            <pc:docMk/>
            <pc:sldMk cId="6713292" sldId="16919"/>
            <ac:grpSpMk id="26" creationId="{819D6816-44FD-4780-A630-EFC715301D32}"/>
          </ac:grpSpMkLst>
        </pc:grpChg>
        <pc:grpChg chg="add del mod">
          <ac:chgData name="Bizzotto, Francesco (Bip)" userId="dfed9d2d-4003-41ac-8570-ab8d0a3d0432" providerId="ADAL" clId="{8715B6FD-FC1B-460B-AB34-D9D8DA2F453F}" dt="2021-05-31T17:21:13.360" v="184" actId="165"/>
          <ac:grpSpMkLst>
            <pc:docMk/>
            <pc:sldMk cId="6713292" sldId="16919"/>
            <ac:grpSpMk id="31" creationId="{27FA315B-5F03-4EE1-AFC2-7E8F4C4148B5}"/>
          </ac:grpSpMkLst>
        </pc:grpChg>
        <pc:grpChg chg="add del mod">
          <ac:chgData name="Bizzotto, Francesco (Bip)" userId="dfed9d2d-4003-41ac-8570-ab8d0a3d0432" providerId="ADAL" clId="{8715B6FD-FC1B-460B-AB34-D9D8DA2F453F}" dt="2021-05-31T17:22:37.082" v="216" actId="478"/>
          <ac:grpSpMkLst>
            <pc:docMk/>
            <pc:sldMk cId="6713292" sldId="16919"/>
            <ac:grpSpMk id="34" creationId="{AA42827D-5463-4F47-8891-4D19F56C5B18}"/>
          </ac:grpSpMkLst>
        </pc:grpChg>
        <pc:picChg chg="add mod">
          <ac:chgData name="Bizzotto, Francesco (Bip)" userId="dfed9d2d-4003-41ac-8570-ab8d0a3d0432" providerId="ADAL" clId="{8715B6FD-FC1B-460B-AB34-D9D8DA2F453F}" dt="2021-05-31T17:22:11.331" v="212" actId="465"/>
          <ac:picMkLst>
            <pc:docMk/>
            <pc:sldMk cId="6713292" sldId="16919"/>
            <ac:picMk id="6" creationId="{B5E299C9-6EBC-4D39-98B4-0CAC9E6FC3EA}"/>
          </ac:picMkLst>
        </pc:picChg>
        <pc:picChg chg="add mod">
          <ac:chgData name="Bizzotto, Francesco (Bip)" userId="dfed9d2d-4003-41ac-8570-ab8d0a3d0432" providerId="ADAL" clId="{8715B6FD-FC1B-460B-AB34-D9D8DA2F453F}" dt="2021-05-31T17:22:09.834" v="211" actId="12788"/>
          <ac:picMkLst>
            <pc:docMk/>
            <pc:sldMk cId="6713292" sldId="16919"/>
            <ac:picMk id="9" creationId="{1914C863-6A6D-493C-A6C3-9E7AE27E4C7D}"/>
          </ac:picMkLst>
        </pc:picChg>
        <pc:picChg chg="add mod">
          <ac:chgData name="Bizzotto, Francesco (Bip)" userId="dfed9d2d-4003-41ac-8570-ab8d0a3d0432" providerId="ADAL" clId="{8715B6FD-FC1B-460B-AB34-D9D8DA2F453F}" dt="2021-05-31T17:22:11.331" v="212" actId="465"/>
          <ac:picMkLst>
            <pc:docMk/>
            <pc:sldMk cId="6713292" sldId="16919"/>
            <ac:picMk id="12" creationId="{A7AC266F-D5AC-49CD-B3A3-559E9F443DEC}"/>
          </ac:picMkLst>
        </pc:picChg>
        <pc:picChg chg="add mod">
          <ac:chgData name="Bizzotto, Francesco (Bip)" userId="dfed9d2d-4003-41ac-8570-ab8d0a3d0432" providerId="ADAL" clId="{8715B6FD-FC1B-460B-AB34-D9D8DA2F453F}" dt="2021-05-31T17:22:11.331" v="212" actId="465"/>
          <ac:picMkLst>
            <pc:docMk/>
            <pc:sldMk cId="6713292" sldId="16919"/>
            <ac:picMk id="15" creationId="{BC394B89-4A4E-4D69-8B99-60223C0CD6AE}"/>
          </ac:picMkLst>
        </pc:picChg>
        <pc:picChg chg="mod">
          <ac:chgData name="Bizzotto, Francesco (Bip)" userId="dfed9d2d-4003-41ac-8570-ab8d0a3d0432" providerId="ADAL" clId="{8715B6FD-FC1B-460B-AB34-D9D8DA2F453F}" dt="2021-05-31T17:22:11.331" v="212" actId="465"/>
          <ac:picMkLst>
            <pc:docMk/>
            <pc:sldMk cId="6713292" sldId="16919"/>
            <ac:picMk id="19" creationId="{5E36A8DA-CB0B-4B0D-8875-AB341844CE83}"/>
          </ac:picMkLst>
        </pc:picChg>
        <pc:picChg chg="mod">
          <ac:chgData name="Bizzotto, Francesco (Bip)" userId="dfed9d2d-4003-41ac-8570-ab8d0a3d0432" providerId="ADAL" clId="{8715B6FD-FC1B-460B-AB34-D9D8DA2F453F}" dt="2021-05-31T17:22:11.331" v="212" actId="465"/>
          <ac:picMkLst>
            <pc:docMk/>
            <pc:sldMk cId="6713292" sldId="16919"/>
            <ac:picMk id="22" creationId="{4F5C5509-892F-4647-BB0C-56C8164C807C}"/>
          </ac:picMkLst>
        </pc:picChg>
        <pc:picChg chg="mod">
          <ac:chgData name="Bizzotto, Francesco (Bip)" userId="dfed9d2d-4003-41ac-8570-ab8d0a3d0432" providerId="ADAL" clId="{8715B6FD-FC1B-460B-AB34-D9D8DA2F453F}" dt="2021-05-31T17:22:11.331" v="212" actId="465"/>
          <ac:picMkLst>
            <pc:docMk/>
            <pc:sldMk cId="6713292" sldId="16919"/>
            <ac:picMk id="25" creationId="{7188DBB1-20AD-40E8-BDEE-1FF13E5575F5}"/>
          </ac:picMkLst>
        </pc:picChg>
        <pc:picChg chg="mod">
          <ac:chgData name="Bizzotto, Francesco (Bip)" userId="dfed9d2d-4003-41ac-8570-ab8d0a3d0432" providerId="ADAL" clId="{8715B6FD-FC1B-460B-AB34-D9D8DA2F453F}" dt="2021-05-31T17:22:11.331" v="212" actId="465"/>
          <ac:picMkLst>
            <pc:docMk/>
            <pc:sldMk cId="6713292" sldId="16919"/>
            <ac:picMk id="28" creationId="{AFA684D2-6729-4F24-8D88-04C55E497680}"/>
          </ac:picMkLst>
        </pc:picChg>
        <pc:picChg chg="add del mod topLvl">
          <ac:chgData name="Bizzotto, Francesco (Bip)" userId="dfed9d2d-4003-41ac-8570-ab8d0a3d0432" providerId="ADAL" clId="{8715B6FD-FC1B-460B-AB34-D9D8DA2F453F}" dt="2021-05-31T17:21:34.046" v="193" actId="478"/>
          <ac:picMkLst>
            <pc:docMk/>
            <pc:sldMk cId="6713292" sldId="16919"/>
            <ac:picMk id="30" creationId="{1933E48B-41E6-4641-BD30-46541C4A5B9F}"/>
          </ac:picMkLst>
        </pc:picChg>
        <pc:picChg chg="add mod ord">
          <ac:chgData name="Bizzotto, Francesco (Bip)" userId="dfed9d2d-4003-41ac-8570-ab8d0a3d0432" providerId="ADAL" clId="{8715B6FD-FC1B-460B-AB34-D9D8DA2F453F}" dt="2021-05-31T17:22:09.834" v="211" actId="12788"/>
          <ac:picMkLst>
            <pc:docMk/>
            <pc:sldMk cId="6713292" sldId="16919"/>
            <ac:picMk id="33" creationId="{968B977B-4C96-4C4E-B30D-DD7180D33763}"/>
          </ac:picMkLst>
        </pc:picChg>
      </pc:sldChg>
      <pc:sldChg chg="add del">
        <pc:chgData name="Bizzotto, Francesco (Bip)" userId="dfed9d2d-4003-41ac-8570-ab8d0a3d0432" providerId="ADAL" clId="{8715B6FD-FC1B-460B-AB34-D9D8DA2F453F}" dt="2021-06-01T08:19:03.207" v="229" actId="47"/>
        <pc:sldMkLst>
          <pc:docMk/>
          <pc:sldMk cId="1407478937" sldId="16920"/>
        </pc:sldMkLst>
      </pc:sldChg>
      <pc:sldChg chg="modSp mod">
        <pc:chgData name="Bizzotto, Francesco (Bip)" userId="dfed9d2d-4003-41ac-8570-ab8d0a3d0432" providerId="ADAL" clId="{8715B6FD-FC1B-460B-AB34-D9D8DA2F453F}" dt="2021-07-05T13:13:06.052" v="344" actId="20577"/>
        <pc:sldMkLst>
          <pc:docMk/>
          <pc:sldMk cId="961076652" sldId="16933"/>
        </pc:sldMkLst>
        <pc:spChg chg="mod">
          <ac:chgData name="Bizzotto, Francesco (Bip)" userId="dfed9d2d-4003-41ac-8570-ab8d0a3d0432" providerId="ADAL" clId="{8715B6FD-FC1B-460B-AB34-D9D8DA2F453F}" dt="2021-07-05T13:13:06.052" v="344" actId="20577"/>
          <ac:spMkLst>
            <pc:docMk/>
            <pc:sldMk cId="961076652" sldId="16933"/>
            <ac:spMk id="7" creationId="{EA28D2D9-E91A-469F-8E37-31C7FA347AC6}"/>
          </ac:spMkLst>
        </pc:spChg>
      </pc:sldChg>
    </pc:docChg>
  </pc:docChgLst>
  <pc:docChgLst>
    <pc:chgData name="Molinari, Mirko (Bip)" userId="3703f027-200e-48ef-b10c-9027e3e7abd6" providerId="ADAL" clId="{5E67B6E2-942E-4587-AD25-9F08402E2024}"/>
    <pc:docChg chg="delSld modSection">
      <pc:chgData name="Molinari, Mirko (Bip)" userId="3703f027-200e-48ef-b10c-9027e3e7abd6" providerId="ADAL" clId="{5E67B6E2-942E-4587-AD25-9F08402E2024}" dt="2022-06-25T14:25:14.065" v="1" actId="47"/>
      <pc:docMkLst>
        <pc:docMk/>
      </pc:docMkLst>
      <pc:sldChg chg="del">
        <pc:chgData name="Molinari, Mirko (Bip)" userId="3703f027-200e-48ef-b10c-9027e3e7abd6" providerId="ADAL" clId="{5E67B6E2-942E-4587-AD25-9F08402E2024}" dt="2022-06-25T14:25:14.065" v="1" actId="47"/>
        <pc:sldMkLst>
          <pc:docMk/>
          <pc:sldMk cId="1701747043" sldId="16908"/>
        </pc:sldMkLst>
      </pc:sldChg>
      <pc:sldChg chg="del">
        <pc:chgData name="Molinari, Mirko (Bip)" userId="3703f027-200e-48ef-b10c-9027e3e7abd6" providerId="ADAL" clId="{5E67B6E2-942E-4587-AD25-9F08402E2024}" dt="2022-06-25T14:25:09.678" v="0" actId="47"/>
        <pc:sldMkLst>
          <pc:docMk/>
          <pc:sldMk cId="2043517890" sldId="16935"/>
        </pc:sldMkLst>
      </pc:sldChg>
    </pc:docChg>
  </pc:docChgLst>
  <pc:docChgLst>
    <pc:chgData name="Molinari, Mirko (Bip)" userId="S::mirko.molinari@mail-bip.com::3703f027-200e-48ef-b10c-9027e3e7abd6" providerId="AD" clId="Web-{E35FC889-0EB6-713F-430A-FFAC2B74A89D}"/>
    <pc:docChg chg="addSld modSld sldOrd modSection">
      <pc:chgData name="Molinari, Mirko (Bip)" userId="S::mirko.molinari@mail-bip.com::3703f027-200e-48ef-b10c-9027e3e7abd6" providerId="AD" clId="Web-{E35FC889-0EB6-713F-430A-FFAC2B74A89D}" dt="2022-06-25T09:41:27.472" v="122" actId="1076"/>
      <pc:docMkLst>
        <pc:docMk/>
      </pc:docMkLst>
      <pc:sldChg chg="modSp">
        <pc:chgData name="Molinari, Mirko (Bip)" userId="S::mirko.molinari@mail-bip.com::3703f027-200e-48ef-b10c-9027e3e7abd6" providerId="AD" clId="Web-{E35FC889-0EB6-713F-430A-FFAC2B74A89D}" dt="2022-06-25T07:48:28.809" v="0" actId="1076"/>
        <pc:sldMkLst>
          <pc:docMk/>
          <pc:sldMk cId="2043517890" sldId="16935"/>
        </pc:sldMkLst>
        <pc:picChg chg="mod">
          <ac:chgData name="Molinari, Mirko (Bip)" userId="S::mirko.molinari@mail-bip.com::3703f027-200e-48ef-b10c-9027e3e7abd6" providerId="AD" clId="Web-{E35FC889-0EB6-713F-430A-FFAC2B74A89D}" dt="2022-06-25T07:48:28.809" v="0" actId="1076"/>
          <ac:picMkLst>
            <pc:docMk/>
            <pc:sldMk cId="2043517890" sldId="16935"/>
            <ac:picMk id="3074" creationId="{2992032F-B47F-4CCA-8F67-E9F676EC2A85}"/>
          </ac:picMkLst>
        </pc:picChg>
      </pc:sldChg>
      <pc:sldChg chg="addSp delSp modSp new ord">
        <pc:chgData name="Molinari, Mirko (Bip)" userId="S::mirko.molinari@mail-bip.com::3703f027-200e-48ef-b10c-9027e3e7abd6" providerId="AD" clId="Web-{E35FC889-0EB6-713F-430A-FFAC2B74A89D}" dt="2022-06-25T09:41:27.472" v="122" actId="1076"/>
        <pc:sldMkLst>
          <pc:docMk/>
          <pc:sldMk cId="1446165996" sldId="16937"/>
        </pc:sldMkLst>
        <pc:spChg chg="mod">
          <ac:chgData name="Molinari, Mirko (Bip)" userId="S::mirko.molinari@mail-bip.com::3703f027-200e-48ef-b10c-9027e3e7abd6" providerId="AD" clId="Web-{E35FC889-0EB6-713F-430A-FFAC2B74A89D}" dt="2022-06-25T09:28:58.513" v="33" actId="20577"/>
          <ac:spMkLst>
            <pc:docMk/>
            <pc:sldMk cId="1446165996" sldId="16937"/>
            <ac:spMk id="3" creationId="{27006054-993C-77D8-3C69-FFBD24C68356}"/>
          </ac:spMkLst>
        </pc:spChg>
        <pc:spChg chg="del">
          <ac:chgData name="Molinari, Mirko (Bip)" userId="S::mirko.molinari@mail-bip.com::3703f027-200e-48ef-b10c-9027e3e7abd6" providerId="AD" clId="Web-{E35FC889-0EB6-713F-430A-FFAC2B74A89D}" dt="2022-06-25T09:26:58.082" v="3"/>
          <ac:spMkLst>
            <pc:docMk/>
            <pc:sldMk cId="1446165996" sldId="16937"/>
            <ac:spMk id="4" creationId="{2E4FEED3-3217-9218-65A1-C4D92B0833DB}"/>
          </ac:spMkLst>
        </pc:spChg>
        <pc:spChg chg="del">
          <ac:chgData name="Molinari, Mirko (Bip)" userId="S::mirko.molinari@mail-bip.com::3703f027-200e-48ef-b10c-9027e3e7abd6" providerId="AD" clId="Web-{E35FC889-0EB6-713F-430A-FFAC2B74A89D}" dt="2022-06-25T09:30:06.486" v="37"/>
          <ac:spMkLst>
            <pc:docMk/>
            <pc:sldMk cId="1446165996" sldId="16937"/>
            <ac:spMk id="5" creationId="{A7E94337-C36C-1118-4BE0-F963F51530B5}"/>
          </ac:spMkLst>
        </pc:spChg>
        <pc:spChg chg="add mod">
          <ac:chgData name="Molinari, Mirko (Bip)" userId="S::mirko.molinari@mail-bip.com::3703f027-200e-48ef-b10c-9027e3e7abd6" providerId="AD" clId="Web-{E35FC889-0EB6-713F-430A-FFAC2B74A89D}" dt="2022-06-25T09:41:22.752" v="121" actId="1076"/>
          <ac:spMkLst>
            <pc:docMk/>
            <pc:sldMk cId="1446165996" sldId="16937"/>
            <ac:spMk id="9" creationId="{3A123596-52D1-6B83-7E15-9DDCE822D672}"/>
          </ac:spMkLst>
        </pc:spChg>
        <pc:picChg chg="add del mod modCrop">
          <ac:chgData name="Molinari, Mirko (Bip)" userId="S::mirko.molinari@mail-bip.com::3703f027-200e-48ef-b10c-9027e3e7abd6" providerId="AD" clId="Web-{E35FC889-0EB6-713F-430A-FFAC2B74A89D}" dt="2022-06-25T09:28:30.651" v="14"/>
          <ac:picMkLst>
            <pc:docMk/>
            <pc:sldMk cId="1446165996" sldId="16937"/>
            <ac:picMk id="6" creationId="{6C0B7C99-6B63-7A5E-76D0-0CCD7E072B83}"/>
          </ac:picMkLst>
        </pc:picChg>
        <pc:picChg chg="add mod modCrop">
          <ac:chgData name="Molinari, Mirko (Bip)" userId="S::mirko.molinari@mail-bip.com::3703f027-200e-48ef-b10c-9027e3e7abd6" providerId="AD" clId="Web-{E35FC889-0EB6-713F-430A-FFAC2B74A89D}" dt="2022-06-25T09:41:27.472" v="122" actId="1076"/>
          <ac:picMkLst>
            <pc:docMk/>
            <pc:sldMk cId="1446165996" sldId="16937"/>
            <ac:picMk id="7" creationId="{8917E34D-B259-F99D-3EDF-0B642C651FAF}"/>
          </ac:picMkLst>
        </pc:picChg>
      </pc:sldChg>
    </pc:docChg>
  </pc:docChgLst>
  <pc:docChgLst>
    <pc:chgData name="Molinari, Mirko (Bip)" userId="3703f027-200e-48ef-b10c-9027e3e7abd6" providerId="ADAL" clId="{E7B72FE1-020F-4CAF-878C-DE6012C21101}"/>
    <pc:docChg chg="undo custSel addSld modSld modSection">
      <pc:chgData name="Molinari, Mirko (Bip)" userId="3703f027-200e-48ef-b10c-9027e3e7abd6" providerId="ADAL" clId="{E7B72FE1-020F-4CAF-878C-DE6012C21101}" dt="2022-06-25T11:52:55.911" v="813" actId="5793"/>
      <pc:docMkLst>
        <pc:docMk/>
      </pc:docMkLst>
      <pc:sldChg chg="modSp mod">
        <pc:chgData name="Molinari, Mirko (Bip)" userId="3703f027-200e-48ef-b10c-9027e3e7abd6" providerId="ADAL" clId="{E7B72FE1-020F-4CAF-878C-DE6012C21101}" dt="2022-06-25T11:52:55.911" v="813" actId="5793"/>
        <pc:sldMkLst>
          <pc:docMk/>
          <pc:sldMk cId="618062724" sldId="267"/>
        </pc:sldMkLst>
        <pc:spChg chg="mod">
          <ac:chgData name="Molinari, Mirko (Bip)" userId="3703f027-200e-48ef-b10c-9027e3e7abd6" providerId="ADAL" clId="{E7B72FE1-020F-4CAF-878C-DE6012C21101}" dt="2022-06-25T11:52:55.911" v="813" actId="5793"/>
          <ac:spMkLst>
            <pc:docMk/>
            <pc:sldMk cId="618062724" sldId="267"/>
            <ac:spMk id="2" creationId="{27451271-E36C-4C33-9DB2-288681C7B8ED}"/>
          </ac:spMkLst>
        </pc:spChg>
      </pc:sldChg>
      <pc:sldChg chg="addSp delSp modSp mod">
        <pc:chgData name="Molinari, Mirko (Bip)" userId="3703f027-200e-48ef-b10c-9027e3e7abd6" providerId="ADAL" clId="{E7B72FE1-020F-4CAF-878C-DE6012C21101}" dt="2022-06-25T10:08:01.952" v="327"/>
        <pc:sldMkLst>
          <pc:docMk/>
          <pc:sldMk cId="2253528415" sldId="16907"/>
        </pc:sldMkLst>
        <pc:spChg chg="mod">
          <ac:chgData name="Molinari, Mirko (Bip)" userId="3703f027-200e-48ef-b10c-9027e3e7abd6" providerId="ADAL" clId="{E7B72FE1-020F-4CAF-878C-DE6012C21101}" dt="2022-06-25T09:53:23.205" v="26" actId="20577"/>
          <ac:spMkLst>
            <pc:docMk/>
            <pc:sldMk cId="2253528415" sldId="16907"/>
            <ac:spMk id="3" creationId="{28ED8065-F1E0-4863-9C39-5DE1AAA6FBD7}"/>
          </ac:spMkLst>
        </pc:spChg>
        <pc:spChg chg="mod">
          <ac:chgData name="Molinari, Mirko (Bip)" userId="3703f027-200e-48ef-b10c-9027e3e7abd6" providerId="ADAL" clId="{E7B72FE1-020F-4CAF-878C-DE6012C21101}" dt="2022-06-25T10:02:16.961" v="268" actId="1076"/>
          <ac:spMkLst>
            <pc:docMk/>
            <pc:sldMk cId="2253528415" sldId="16907"/>
            <ac:spMk id="4" creationId="{84D8E064-7636-4E2B-9EB1-BB1E5FE061A2}"/>
          </ac:spMkLst>
        </pc:spChg>
        <pc:spChg chg="del">
          <ac:chgData name="Molinari, Mirko (Bip)" userId="3703f027-200e-48ef-b10c-9027e3e7abd6" providerId="ADAL" clId="{E7B72FE1-020F-4CAF-878C-DE6012C21101}" dt="2022-06-25T09:53:27.309" v="27" actId="478"/>
          <ac:spMkLst>
            <pc:docMk/>
            <pc:sldMk cId="2253528415" sldId="16907"/>
            <ac:spMk id="5" creationId="{3C08F7A3-288F-4F43-859C-05903ABD6F89}"/>
          </ac:spMkLst>
        </pc:spChg>
        <pc:picChg chg="add mod">
          <ac:chgData name="Molinari, Mirko (Bip)" userId="3703f027-200e-48ef-b10c-9027e3e7abd6" providerId="ADAL" clId="{E7B72FE1-020F-4CAF-878C-DE6012C21101}" dt="2022-06-25T10:08:01.952" v="327"/>
          <ac:picMkLst>
            <pc:docMk/>
            <pc:sldMk cId="2253528415" sldId="16907"/>
            <ac:picMk id="7" creationId="{D12C0375-648B-4621-998C-8FA01BDD9BBB}"/>
          </ac:picMkLst>
        </pc:picChg>
        <pc:picChg chg="del">
          <ac:chgData name="Molinari, Mirko (Bip)" userId="3703f027-200e-48ef-b10c-9027e3e7abd6" providerId="ADAL" clId="{E7B72FE1-020F-4CAF-878C-DE6012C21101}" dt="2022-06-25T09:53:29.912" v="28" actId="478"/>
          <ac:picMkLst>
            <pc:docMk/>
            <pc:sldMk cId="2253528415" sldId="16907"/>
            <ac:picMk id="1026" creationId="{A6BED939-BD64-41EC-BB14-67FF5F1BCA64}"/>
          </ac:picMkLst>
        </pc:picChg>
      </pc:sldChg>
      <pc:sldChg chg="mod modShow">
        <pc:chgData name="Molinari, Mirko (Bip)" userId="3703f027-200e-48ef-b10c-9027e3e7abd6" providerId="ADAL" clId="{E7B72FE1-020F-4CAF-878C-DE6012C21101}" dt="2022-06-25T11:52:20.502" v="806" actId="729"/>
        <pc:sldMkLst>
          <pc:docMk/>
          <pc:sldMk cId="1701747043" sldId="16908"/>
        </pc:sldMkLst>
      </pc:sldChg>
      <pc:sldChg chg="mod modShow">
        <pc:chgData name="Molinari, Mirko (Bip)" userId="3703f027-200e-48ef-b10c-9027e3e7abd6" providerId="ADAL" clId="{E7B72FE1-020F-4CAF-878C-DE6012C21101}" dt="2022-06-25T11:49:36.012" v="801" actId="729"/>
        <pc:sldMkLst>
          <pc:docMk/>
          <pc:sldMk cId="2043517890" sldId="16935"/>
        </pc:sldMkLst>
      </pc:sldChg>
      <pc:sldChg chg="modSp mod">
        <pc:chgData name="Molinari, Mirko (Bip)" userId="3703f027-200e-48ef-b10c-9027e3e7abd6" providerId="ADAL" clId="{E7B72FE1-020F-4CAF-878C-DE6012C21101}" dt="2022-06-25T09:41:38.568" v="0" actId="166"/>
        <pc:sldMkLst>
          <pc:docMk/>
          <pc:sldMk cId="1446165996" sldId="16937"/>
        </pc:sldMkLst>
        <pc:spChg chg="ord">
          <ac:chgData name="Molinari, Mirko (Bip)" userId="3703f027-200e-48ef-b10c-9027e3e7abd6" providerId="ADAL" clId="{E7B72FE1-020F-4CAF-878C-DE6012C21101}" dt="2022-06-25T09:41:38.568" v="0" actId="166"/>
          <ac:spMkLst>
            <pc:docMk/>
            <pc:sldMk cId="1446165996" sldId="16937"/>
            <ac:spMk id="3" creationId="{27006054-993C-77D8-3C69-FFBD24C68356}"/>
          </ac:spMkLst>
        </pc:spChg>
      </pc:sldChg>
      <pc:sldChg chg="add">
        <pc:chgData name="Molinari, Mirko (Bip)" userId="3703f027-200e-48ef-b10c-9027e3e7abd6" providerId="ADAL" clId="{E7B72FE1-020F-4CAF-878C-DE6012C21101}" dt="2022-06-25T09:47:00.870" v="1" actId="2890"/>
        <pc:sldMkLst>
          <pc:docMk/>
          <pc:sldMk cId="3602749903" sldId="16938"/>
        </pc:sldMkLst>
      </pc:sldChg>
      <pc:sldChg chg="addSp delSp modSp add mod">
        <pc:chgData name="Molinari, Mirko (Bip)" userId="3703f027-200e-48ef-b10c-9027e3e7abd6" providerId="ADAL" clId="{E7B72FE1-020F-4CAF-878C-DE6012C21101}" dt="2022-06-25T11:50:01.450" v="805" actId="20577"/>
        <pc:sldMkLst>
          <pc:docMk/>
          <pc:sldMk cId="2197353060" sldId="16939"/>
        </pc:sldMkLst>
        <pc:spChg chg="mod">
          <ac:chgData name="Molinari, Mirko (Bip)" userId="3703f027-200e-48ef-b10c-9027e3e7abd6" providerId="ADAL" clId="{E7B72FE1-020F-4CAF-878C-DE6012C21101}" dt="2022-06-25T11:08:53.566" v="345" actId="20577"/>
          <ac:spMkLst>
            <pc:docMk/>
            <pc:sldMk cId="2197353060" sldId="16939"/>
            <ac:spMk id="3" creationId="{69B809DA-64D1-45D0-819E-2F0D0739185B}"/>
          </ac:spMkLst>
        </pc:spChg>
        <pc:spChg chg="add mod">
          <ac:chgData name="Molinari, Mirko (Bip)" userId="3703f027-200e-48ef-b10c-9027e3e7abd6" providerId="ADAL" clId="{E7B72FE1-020F-4CAF-878C-DE6012C21101}" dt="2022-06-25T11:49:49.630" v="802" actId="164"/>
          <ac:spMkLst>
            <pc:docMk/>
            <pc:sldMk cId="2197353060" sldId="16939"/>
            <ac:spMk id="8" creationId="{51021AD1-B087-41A8-8C96-068B51CED7B8}"/>
          </ac:spMkLst>
        </pc:spChg>
        <pc:spChg chg="add mod">
          <ac:chgData name="Molinari, Mirko (Bip)" userId="3703f027-200e-48ef-b10c-9027e3e7abd6" providerId="ADAL" clId="{E7B72FE1-020F-4CAF-878C-DE6012C21101}" dt="2022-06-25T11:49:49.630" v="802" actId="164"/>
          <ac:spMkLst>
            <pc:docMk/>
            <pc:sldMk cId="2197353060" sldId="16939"/>
            <ac:spMk id="9" creationId="{A72F8554-4B2E-4616-94EF-7BC03FA971D9}"/>
          </ac:spMkLst>
        </pc:spChg>
        <pc:spChg chg="add mod">
          <ac:chgData name="Molinari, Mirko (Bip)" userId="3703f027-200e-48ef-b10c-9027e3e7abd6" providerId="ADAL" clId="{E7B72FE1-020F-4CAF-878C-DE6012C21101}" dt="2022-06-25T11:49:49.630" v="802" actId="164"/>
          <ac:spMkLst>
            <pc:docMk/>
            <pc:sldMk cId="2197353060" sldId="16939"/>
            <ac:spMk id="11" creationId="{97BF500E-6950-4511-8960-0505E41E8163}"/>
          </ac:spMkLst>
        </pc:spChg>
        <pc:spChg chg="add mod">
          <ac:chgData name="Molinari, Mirko (Bip)" userId="3703f027-200e-48ef-b10c-9027e3e7abd6" providerId="ADAL" clId="{E7B72FE1-020F-4CAF-878C-DE6012C21101}" dt="2022-06-25T11:49:49.630" v="802" actId="164"/>
          <ac:spMkLst>
            <pc:docMk/>
            <pc:sldMk cId="2197353060" sldId="16939"/>
            <ac:spMk id="12" creationId="{E3D1FB1E-5B3D-4D1C-AA48-8C167575F052}"/>
          </ac:spMkLst>
        </pc:spChg>
        <pc:spChg chg="add mod">
          <ac:chgData name="Molinari, Mirko (Bip)" userId="3703f027-200e-48ef-b10c-9027e3e7abd6" providerId="ADAL" clId="{E7B72FE1-020F-4CAF-878C-DE6012C21101}" dt="2022-06-25T11:49:49.630" v="802" actId="164"/>
          <ac:spMkLst>
            <pc:docMk/>
            <pc:sldMk cId="2197353060" sldId="16939"/>
            <ac:spMk id="13" creationId="{4A811927-DCA6-49F1-91C6-2E1D89AEB09F}"/>
          </ac:spMkLst>
        </pc:spChg>
        <pc:spChg chg="add mod">
          <ac:chgData name="Molinari, Mirko (Bip)" userId="3703f027-200e-48ef-b10c-9027e3e7abd6" providerId="ADAL" clId="{E7B72FE1-020F-4CAF-878C-DE6012C21101}" dt="2022-06-25T11:49:49.630" v="802" actId="164"/>
          <ac:spMkLst>
            <pc:docMk/>
            <pc:sldMk cId="2197353060" sldId="16939"/>
            <ac:spMk id="14" creationId="{A510FC1D-BAB8-4BDD-9921-564069CA4837}"/>
          </ac:spMkLst>
        </pc:spChg>
        <pc:spChg chg="add mod">
          <ac:chgData name="Molinari, Mirko (Bip)" userId="3703f027-200e-48ef-b10c-9027e3e7abd6" providerId="ADAL" clId="{E7B72FE1-020F-4CAF-878C-DE6012C21101}" dt="2022-06-25T11:49:49.630" v="802" actId="164"/>
          <ac:spMkLst>
            <pc:docMk/>
            <pc:sldMk cId="2197353060" sldId="16939"/>
            <ac:spMk id="15" creationId="{7CF2A8FB-0E2D-45C6-9050-55366CE2F359}"/>
          </ac:spMkLst>
        </pc:spChg>
        <pc:spChg chg="add mod">
          <ac:chgData name="Molinari, Mirko (Bip)" userId="3703f027-200e-48ef-b10c-9027e3e7abd6" providerId="ADAL" clId="{E7B72FE1-020F-4CAF-878C-DE6012C21101}" dt="2022-06-25T11:50:01.450" v="805" actId="20577"/>
          <ac:spMkLst>
            <pc:docMk/>
            <pc:sldMk cId="2197353060" sldId="16939"/>
            <ac:spMk id="16" creationId="{34116DB7-F8DE-4EDC-B7BF-D4EC4226D68E}"/>
          </ac:spMkLst>
        </pc:spChg>
        <pc:spChg chg="add mod">
          <ac:chgData name="Molinari, Mirko (Bip)" userId="3703f027-200e-48ef-b10c-9027e3e7abd6" providerId="ADAL" clId="{E7B72FE1-020F-4CAF-878C-DE6012C21101}" dt="2022-06-25T11:49:49.630" v="802" actId="164"/>
          <ac:spMkLst>
            <pc:docMk/>
            <pc:sldMk cId="2197353060" sldId="16939"/>
            <ac:spMk id="17" creationId="{FE390DE2-7083-49C8-AFB4-A4A11FD7ABE0}"/>
          </ac:spMkLst>
        </pc:spChg>
        <pc:grpChg chg="add mod">
          <ac:chgData name="Molinari, Mirko (Bip)" userId="3703f027-200e-48ef-b10c-9027e3e7abd6" providerId="ADAL" clId="{E7B72FE1-020F-4CAF-878C-DE6012C21101}" dt="2022-06-25T11:49:53.802" v="803" actId="1076"/>
          <ac:grpSpMkLst>
            <pc:docMk/>
            <pc:sldMk cId="2197353060" sldId="16939"/>
            <ac:grpSpMk id="10" creationId="{0CA5FF2B-AD89-4A84-873C-54243870343C}"/>
          </ac:grpSpMkLst>
        </pc:grpChg>
        <pc:picChg chg="add del mod">
          <ac:chgData name="Molinari, Mirko (Bip)" userId="3703f027-200e-48ef-b10c-9027e3e7abd6" providerId="ADAL" clId="{E7B72FE1-020F-4CAF-878C-DE6012C21101}" dt="2022-06-25T11:09:03.411" v="350" actId="478"/>
          <ac:picMkLst>
            <pc:docMk/>
            <pc:sldMk cId="2197353060" sldId="16939"/>
            <ac:picMk id="5" creationId="{296C4E71-D75F-4141-BCEE-961CBAF2BBC2}"/>
          </ac:picMkLst>
        </pc:picChg>
        <pc:picChg chg="add mod modCrop">
          <ac:chgData name="Molinari, Mirko (Bip)" userId="3703f027-200e-48ef-b10c-9027e3e7abd6" providerId="ADAL" clId="{E7B72FE1-020F-4CAF-878C-DE6012C21101}" dt="2022-06-25T11:37:51.691" v="718" actId="1076"/>
          <ac:picMkLst>
            <pc:docMk/>
            <pc:sldMk cId="2197353060" sldId="16939"/>
            <ac:picMk id="7" creationId="{AADF0F29-B700-4417-AD29-59E7D5928E84}"/>
          </ac:picMkLst>
        </pc:picChg>
        <pc:picChg chg="del">
          <ac:chgData name="Molinari, Mirko (Bip)" userId="3703f027-200e-48ef-b10c-9027e3e7abd6" providerId="ADAL" clId="{E7B72FE1-020F-4CAF-878C-DE6012C21101}" dt="2022-06-25T11:08:55.492" v="346" actId="478"/>
          <ac:picMkLst>
            <pc:docMk/>
            <pc:sldMk cId="2197353060" sldId="16939"/>
            <ac:picMk id="3074" creationId="{2992032F-B47F-4CCA-8F67-E9F676EC2A85}"/>
          </ac:picMkLst>
        </pc:picChg>
      </pc:sldChg>
    </pc:docChg>
  </pc:docChgLst>
  <pc:docChgLst>
    <pc:chgData name="Cavalleri, Marta (Bip)" userId="4ff9b9a9-4f28-47a2-99fb-fb63bdf7a6f7" providerId="ADAL" clId="{2702802D-4DCA-48EE-9255-71DE271B2813}"/>
    <pc:docChg chg="modSld">
      <pc:chgData name="Cavalleri, Marta (Bip)" userId="4ff9b9a9-4f28-47a2-99fb-fb63bdf7a6f7" providerId="ADAL" clId="{2702802D-4DCA-48EE-9255-71DE271B2813}" dt="2021-07-05T19:25:55.575" v="13" actId="20577"/>
      <pc:docMkLst>
        <pc:docMk/>
      </pc:docMkLst>
      <pc:sldChg chg="modSp mod">
        <pc:chgData name="Cavalleri, Marta (Bip)" userId="4ff9b9a9-4f28-47a2-99fb-fb63bdf7a6f7" providerId="ADAL" clId="{2702802D-4DCA-48EE-9255-71DE271B2813}" dt="2021-07-05T19:25:55.575" v="13" actId="20577"/>
        <pc:sldMkLst>
          <pc:docMk/>
          <pc:sldMk cId="2912317117" sldId="16884"/>
        </pc:sldMkLst>
        <pc:spChg chg="mod">
          <ac:chgData name="Cavalleri, Marta (Bip)" userId="4ff9b9a9-4f28-47a2-99fb-fb63bdf7a6f7" providerId="ADAL" clId="{2702802D-4DCA-48EE-9255-71DE271B2813}" dt="2021-07-05T19:25:55.575" v="13" actId="20577"/>
          <ac:spMkLst>
            <pc:docMk/>
            <pc:sldMk cId="2912317117" sldId="16884"/>
            <ac:spMk id="12" creationId="{5D6BD10E-737E-864F-A802-EBBB1B87C0A0}"/>
          </ac:spMkLst>
        </pc:spChg>
      </pc:sldChg>
      <pc:sldChg chg="modSp mod">
        <pc:chgData name="Cavalleri, Marta (Bip)" userId="4ff9b9a9-4f28-47a2-99fb-fb63bdf7a6f7" providerId="ADAL" clId="{2702802D-4DCA-48EE-9255-71DE271B2813}" dt="2021-07-05T19:25:47.972" v="9" actId="20577"/>
        <pc:sldMkLst>
          <pc:docMk/>
          <pc:sldMk cId="961076652" sldId="16933"/>
        </pc:sldMkLst>
        <pc:spChg chg="mod">
          <ac:chgData name="Cavalleri, Marta (Bip)" userId="4ff9b9a9-4f28-47a2-99fb-fb63bdf7a6f7" providerId="ADAL" clId="{2702802D-4DCA-48EE-9255-71DE271B2813}" dt="2021-07-05T19:25:47.972" v="9" actId="20577"/>
          <ac:spMkLst>
            <pc:docMk/>
            <pc:sldMk cId="961076652" sldId="16933"/>
            <ac:spMk id="7" creationId="{EA28D2D9-E91A-469F-8E37-31C7FA347AC6}"/>
          </ac:spMkLst>
        </pc:spChg>
      </pc:sldChg>
    </pc:docChg>
  </pc:docChgLst>
  <pc:docChgLst>
    <pc:chgData name="Claudio" userId="976809db-8fe0-4685-8a4f-077b7530f59c" providerId="ADAL" clId="{CC6CD0B7-161B-470A-AD36-9D096FB6651F}"/>
    <pc:docChg chg="custSel addSld modSld modSection">
      <pc:chgData name="Claudio" userId="976809db-8fe0-4685-8a4f-077b7530f59c" providerId="ADAL" clId="{CC6CD0B7-161B-470A-AD36-9D096FB6651F}" dt="2022-03-16T07:23:15.928" v="134" actId="1076"/>
      <pc:docMkLst>
        <pc:docMk/>
      </pc:docMkLst>
      <pc:sldChg chg="modSp mod">
        <pc:chgData name="Claudio" userId="976809db-8fe0-4685-8a4f-077b7530f59c" providerId="ADAL" clId="{CC6CD0B7-161B-470A-AD36-9D096FB6651F}" dt="2022-03-15T10:34:47.574" v="6" actId="20577"/>
        <pc:sldMkLst>
          <pc:docMk/>
          <pc:sldMk cId="686187374" sldId="257"/>
        </pc:sldMkLst>
        <pc:spChg chg="mod">
          <ac:chgData name="Claudio" userId="976809db-8fe0-4685-8a4f-077b7530f59c" providerId="ADAL" clId="{CC6CD0B7-161B-470A-AD36-9D096FB6651F}" dt="2022-03-15T10:34:47.574" v="6" actId="20577"/>
          <ac:spMkLst>
            <pc:docMk/>
            <pc:sldMk cId="686187374" sldId="257"/>
            <ac:spMk id="12" creationId="{5D6BD10E-737E-864F-A802-EBBB1B87C0A0}"/>
          </ac:spMkLst>
        </pc:spChg>
      </pc:sldChg>
      <pc:sldChg chg="addSp modSp mod">
        <pc:chgData name="Claudio" userId="976809db-8fe0-4685-8a4f-077b7530f59c" providerId="ADAL" clId="{CC6CD0B7-161B-470A-AD36-9D096FB6651F}" dt="2022-03-16T07:23:15.928" v="134" actId="1076"/>
        <pc:sldMkLst>
          <pc:docMk/>
          <pc:sldMk cId="618062724" sldId="267"/>
        </pc:sldMkLst>
        <pc:spChg chg="add mod">
          <ac:chgData name="Claudio" userId="976809db-8fe0-4685-8a4f-077b7530f59c" providerId="ADAL" clId="{CC6CD0B7-161B-470A-AD36-9D096FB6651F}" dt="2022-03-16T07:21:23.146" v="120" actId="14100"/>
          <ac:spMkLst>
            <pc:docMk/>
            <pc:sldMk cId="618062724" sldId="267"/>
            <ac:spMk id="14" creationId="{211D4131-0F83-451C-A0B6-31BAE5B9DD82}"/>
          </ac:spMkLst>
        </pc:spChg>
        <pc:picChg chg="add mod">
          <ac:chgData name="Claudio" userId="976809db-8fe0-4685-8a4f-077b7530f59c" providerId="ADAL" clId="{CC6CD0B7-161B-470A-AD36-9D096FB6651F}" dt="2022-03-16T07:21:25.410" v="121" actId="1076"/>
          <ac:picMkLst>
            <pc:docMk/>
            <pc:sldMk cId="618062724" sldId="267"/>
            <ac:picMk id="15" creationId="{30EA91A1-8173-4D77-892A-1803F9A0D0F7}"/>
          </ac:picMkLst>
        </pc:picChg>
        <pc:picChg chg="add mod">
          <ac:chgData name="Claudio" userId="976809db-8fe0-4685-8a4f-077b7530f59c" providerId="ADAL" clId="{CC6CD0B7-161B-470A-AD36-9D096FB6651F}" dt="2022-03-16T07:23:13.664" v="133" actId="1076"/>
          <ac:picMkLst>
            <pc:docMk/>
            <pc:sldMk cId="618062724" sldId="267"/>
            <ac:picMk id="4098" creationId="{885716A5-0C1C-488D-8B01-9ABF627101D4}"/>
          </ac:picMkLst>
        </pc:picChg>
        <pc:picChg chg="add mod">
          <ac:chgData name="Claudio" userId="976809db-8fe0-4685-8a4f-077b7530f59c" providerId="ADAL" clId="{CC6CD0B7-161B-470A-AD36-9D096FB6651F}" dt="2022-03-16T07:23:15.928" v="134" actId="1076"/>
          <ac:picMkLst>
            <pc:docMk/>
            <pc:sldMk cId="618062724" sldId="267"/>
            <ac:picMk id="4100" creationId="{8D18B4E3-2D86-4116-B3D0-39CB0F596BE4}"/>
          </ac:picMkLst>
        </pc:picChg>
      </pc:sldChg>
      <pc:sldChg chg="modSp mod">
        <pc:chgData name="Claudio" userId="976809db-8fe0-4685-8a4f-077b7530f59c" providerId="ADAL" clId="{CC6CD0B7-161B-470A-AD36-9D096FB6651F}" dt="2022-03-15T10:34:53.321" v="15" actId="20577"/>
        <pc:sldMkLst>
          <pc:docMk/>
          <pc:sldMk cId="2912317117" sldId="16884"/>
        </pc:sldMkLst>
        <pc:spChg chg="mod">
          <ac:chgData name="Claudio" userId="976809db-8fe0-4685-8a4f-077b7530f59c" providerId="ADAL" clId="{CC6CD0B7-161B-470A-AD36-9D096FB6651F}" dt="2022-03-15T10:34:53.321" v="15" actId="20577"/>
          <ac:spMkLst>
            <pc:docMk/>
            <pc:sldMk cId="2912317117" sldId="16884"/>
            <ac:spMk id="12" creationId="{5D6BD10E-737E-864F-A802-EBBB1B87C0A0}"/>
          </ac:spMkLst>
        </pc:spChg>
      </pc:sldChg>
      <pc:sldChg chg="addSp delSp modSp mod">
        <pc:chgData name="Claudio" userId="976809db-8fe0-4685-8a4f-077b7530f59c" providerId="ADAL" clId="{CC6CD0B7-161B-470A-AD36-9D096FB6651F}" dt="2022-03-16T07:10:24.496" v="21" actId="1076"/>
        <pc:sldMkLst>
          <pc:docMk/>
          <pc:sldMk cId="2253528415" sldId="16907"/>
        </pc:sldMkLst>
        <pc:spChg chg="del">
          <ac:chgData name="Claudio" userId="976809db-8fe0-4685-8a4f-077b7530f59c" providerId="ADAL" clId="{CC6CD0B7-161B-470A-AD36-9D096FB6651F}" dt="2022-03-16T07:10:17.087" v="19" actId="478"/>
          <ac:spMkLst>
            <pc:docMk/>
            <pc:sldMk cId="2253528415" sldId="16907"/>
            <ac:spMk id="2" creationId="{67E8E65B-4CAC-494D-8DE2-558E4434F8B2}"/>
          </ac:spMkLst>
        </pc:spChg>
        <pc:spChg chg="mod">
          <ac:chgData name="Claudio" userId="976809db-8fe0-4685-8a4f-077b7530f59c" providerId="ADAL" clId="{CC6CD0B7-161B-470A-AD36-9D096FB6651F}" dt="2022-03-16T07:10:23.012" v="20" actId="1076"/>
          <ac:spMkLst>
            <pc:docMk/>
            <pc:sldMk cId="2253528415" sldId="16907"/>
            <ac:spMk id="4" creationId="{84D8E064-7636-4E2B-9EB1-BB1E5FE061A2}"/>
          </ac:spMkLst>
        </pc:spChg>
        <pc:picChg chg="add mod">
          <ac:chgData name="Claudio" userId="976809db-8fe0-4685-8a4f-077b7530f59c" providerId="ADAL" clId="{CC6CD0B7-161B-470A-AD36-9D096FB6651F}" dt="2022-03-16T07:10:24.496" v="21" actId="1076"/>
          <ac:picMkLst>
            <pc:docMk/>
            <pc:sldMk cId="2253528415" sldId="16907"/>
            <ac:picMk id="1026" creationId="{A6BED939-BD64-41EC-BB14-67FF5F1BCA64}"/>
          </ac:picMkLst>
        </pc:picChg>
      </pc:sldChg>
      <pc:sldChg chg="addSp delSp modSp new mod">
        <pc:chgData name="Claudio" userId="976809db-8fe0-4685-8a4f-077b7530f59c" providerId="ADAL" clId="{CC6CD0B7-161B-470A-AD36-9D096FB6651F}" dt="2022-03-16T07:15:25.671" v="115" actId="20577"/>
        <pc:sldMkLst>
          <pc:docMk/>
          <pc:sldMk cId="4265892869" sldId="16934"/>
        </pc:sldMkLst>
        <pc:spChg chg="mod">
          <ac:chgData name="Claudio" userId="976809db-8fe0-4685-8a4f-077b7530f59c" providerId="ADAL" clId="{CC6CD0B7-161B-470A-AD36-9D096FB6651F}" dt="2022-03-16T07:15:25.671" v="115" actId="20577"/>
          <ac:spMkLst>
            <pc:docMk/>
            <pc:sldMk cId="4265892869" sldId="16934"/>
            <ac:spMk id="3" creationId="{54B4E53A-B2B9-4D9A-9B26-14136A85903A}"/>
          </ac:spMkLst>
        </pc:spChg>
        <pc:spChg chg="del">
          <ac:chgData name="Claudio" userId="976809db-8fe0-4685-8a4f-077b7530f59c" providerId="ADAL" clId="{CC6CD0B7-161B-470A-AD36-9D096FB6651F}" dt="2022-03-16T07:11:21.603" v="47" actId="478"/>
          <ac:spMkLst>
            <pc:docMk/>
            <pc:sldMk cId="4265892869" sldId="16934"/>
            <ac:spMk id="4" creationId="{A9E44C4D-87CC-4F28-9E01-CD5764D9EF56}"/>
          </ac:spMkLst>
        </pc:spChg>
        <pc:picChg chg="add mod">
          <ac:chgData name="Claudio" userId="976809db-8fe0-4685-8a4f-077b7530f59c" providerId="ADAL" clId="{CC6CD0B7-161B-470A-AD36-9D096FB6651F}" dt="2022-03-16T07:13:04.757" v="53" actId="1076"/>
          <ac:picMkLst>
            <pc:docMk/>
            <pc:sldMk cId="4265892869" sldId="16934"/>
            <ac:picMk id="2050" creationId="{5FCC5723-A228-409C-9441-3585C798CAB4}"/>
          </ac:picMkLst>
        </pc:picChg>
      </pc:sldChg>
      <pc:sldChg chg="addSp delSp modSp new mod">
        <pc:chgData name="Claudio" userId="976809db-8fe0-4685-8a4f-077b7530f59c" providerId="ADAL" clId="{CC6CD0B7-161B-470A-AD36-9D096FB6651F}" dt="2022-03-16T07:13:51.459" v="64" actId="1076"/>
        <pc:sldMkLst>
          <pc:docMk/>
          <pc:sldMk cId="2043517890" sldId="16935"/>
        </pc:sldMkLst>
        <pc:spChg chg="mod">
          <ac:chgData name="Claudio" userId="976809db-8fe0-4685-8a4f-077b7530f59c" providerId="ADAL" clId="{CC6CD0B7-161B-470A-AD36-9D096FB6651F}" dt="2022-03-16T07:13:45.762" v="61"/>
          <ac:spMkLst>
            <pc:docMk/>
            <pc:sldMk cId="2043517890" sldId="16935"/>
            <ac:spMk id="3" creationId="{69B809DA-64D1-45D0-819E-2F0D0739185B}"/>
          </ac:spMkLst>
        </pc:spChg>
        <pc:spChg chg="del">
          <ac:chgData name="Claudio" userId="976809db-8fe0-4685-8a4f-077b7530f59c" providerId="ADAL" clId="{CC6CD0B7-161B-470A-AD36-9D096FB6651F}" dt="2022-03-16T07:13:23.895" v="55" actId="478"/>
          <ac:spMkLst>
            <pc:docMk/>
            <pc:sldMk cId="2043517890" sldId="16935"/>
            <ac:spMk id="4" creationId="{5302B0BE-E059-4C70-A019-348022D97C89}"/>
          </ac:spMkLst>
        </pc:spChg>
        <pc:spChg chg="del">
          <ac:chgData name="Claudio" userId="976809db-8fe0-4685-8a4f-077b7530f59c" providerId="ADAL" clId="{CC6CD0B7-161B-470A-AD36-9D096FB6651F}" dt="2022-03-16T07:13:46.872" v="62" actId="478"/>
          <ac:spMkLst>
            <pc:docMk/>
            <pc:sldMk cId="2043517890" sldId="16935"/>
            <ac:spMk id="5" creationId="{B997A22B-6020-42C3-974A-B989156B126D}"/>
          </ac:spMkLst>
        </pc:spChg>
        <pc:picChg chg="add mod">
          <ac:chgData name="Claudio" userId="976809db-8fe0-4685-8a4f-077b7530f59c" providerId="ADAL" clId="{CC6CD0B7-161B-470A-AD36-9D096FB6651F}" dt="2022-03-16T07:13:51.459" v="64" actId="1076"/>
          <ac:picMkLst>
            <pc:docMk/>
            <pc:sldMk cId="2043517890" sldId="16935"/>
            <ac:picMk id="3074" creationId="{2992032F-B47F-4CCA-8F67-E9F676EC2A85}"/>
          </ac:picMkLst>
        </pc:picChg>
      </pc:sldChg>
      <pc:sldChg chg="addSp delSp modSp new mod">
        <pc:chgData name="Claudio" userId="976809db-8fe0-4685-8a4f-077b7530f59c" providerId="ADAL" clId="{CC6CD0B7-161B-470A-AD36-9D096FB6651F}" dt="2022-03-16T07:15:12.519" v="103" actId="1076"/>
        <pc:sldMkLst>
          <pc:docMk/>
          <pc:sldMk cId="397193247" sldId="16936"/>
        </pc:sldMkLst>
        <pc:spChg chg="mod">
          <ac:chgData name="Claudio" userId="976809db-8fe0-4685-8a4f-077b7530f59c" providerId="ADAL" clId="{CC6CD0B7-161B-470A-AD36-9D096FB6651F}" dt="2022-03-16T07:15:05.763" v="99" actId="20577"/>
          <ac:spMkLst>
            <pc:docMk/>
            <pc:sldMk cId="397193247" sldId="16936"/>
            <ac:spMk id="3" creationId="{D92CFA59-D36B-4817-B8CA-69BC5B7B946F}"/>
          </ac:spMkLst>
        </pc:spChg>
        <pc:spChg chg="del">
          <ac:chgData name="Claudio" userId="976809db-8fe0-4685-8a4f-077b7530f59c" providerId="ADAL" clId="{CC6CD0B7-161B-470A-AD36-9D096FB6651F}" dt="2022-03-16T07:15:07.818" v="100" actId="478"/>
          <ac:spMkLst>
            <pc:docMk/>
            <pc:sldMk cId="397193247" sldId="16936"/>
            <ac:spMk id="4" creationId="{C2999237-1648-4B70-8BE2-B318525713F9}"/>
          </ac:spMkLst>
        </pc:spChg>
        <pc:picChg chg="add mod">
          <ac:chgData name="Claudio" userId="976809db-8fe0-4685-8a4f-077b7530f59c" providerId="ADAL" clId="{CC6CD0B7-161B-470A-AD36-9D096FB6651F}" dt="2022-03-16T07:15:12.519" v="103" actId="1076"/>
          <ac:picMkLst>
            <pc:docMk/>
            <pc:sldMk cId="397193247" sldId="16936"/>
            <ac:picMk id="7" creationId="{8DCE77ED-C012-4F3B-96C0-F065BCB5A06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A8697A-1A4D-45F8-9A27-4AFC0B9FBE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66F68E6-664B-43F7-AEFA-AA27DB323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8538CF-9830-48D2-9E81-CC754B35533B}" type="datetimeFigureOut">
              <a:rPr lang="en-GB" smtClean="0"/>
              <a:t>22/09/2022</a:t>
            </a:fld>
            <a:endParaRPr lang="en-GB"/>
          </a:p>
        </p:txBody>
      </p:sp>
      <p:sp>
        <p:nvSpPr>
          <p:cNvPr id="4" name="Footer Placeholder 3">
            <a:extLst>
              <a:ext uri="{FF2B5EF4-FFF2-40B4-BE49-F238E27FC236}">
                <a16:creationId xmlns:a16="http://schemas.microsoft.com/office/drawing/2014/main" id="{355C7F64-8E16-49C5-88FF-830FE32F2E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371097A-FC54-4214-A183-A2CC554D7F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EB3BFE-5482-48DB-956F-616227658044}" type="slidenum">
              <a:rPr lang="en-GB" smtClean="0"/>
              <a:t>‹N›</a:t>
            </a:fld>
            <a:endParaRPr lang="en-GB"/>
          </a:p>
        </p:txBody>
      </p:sp>
    </p:spTree>
    <p:extLst>
      <p:ext uri="{BB962C8B-B14F-4D97-AF65-F5344CB8AC3E}">
        <p14:creationId xmlns:p14="http://schemas.microsoft.com/office/powerpoint/2010/main" val="1099757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8" name="Shape 28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9796362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E6B4-1537-0B4C-AC1B-4546FD75B9E7}" type="slidenum">
              <a:rPr kumimoji="0" lang="it-IT"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72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E6B4-1537-0B4C-AC1B-4546FD75B9E7}" type="slidenum">
              <a:rPr kumimoji="0" lang="it-IT"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36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510F13-D0EF-45ED-B85E-DD6232887A23}"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256081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510F13-D0EF-45ED-B85E-DD6232887A23}"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187680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Tree>
    <p:extLst>
      <p:ext uri="{BB962C8B-B14F-4D97-AF65-F5344CB8AC3E}">
        <p14:creationId xmlns:p14="http://schemas.microsoft.com/office/powerpoint/2010/main" val="418688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chart</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567764" y="1334744"/>
            <a:ext cx="11136157"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567765" y="1373840"/>
            <a:ext cx="11136156" cy="42906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567767" y="1893420"/>
            <a:ext cx="11146117" cy="4152776"/>
          </a:xfrm>
        </p:spPr>
        <p:txBody>
          <a:bodyPr/>
          <a:lstStyle>
            <a:lvl1pPr>
              <a:defRPr sz="1067" b="0" i="1">
                <a:solidFill>
                  <a:schemeClr val="accent5"/>
                </a:solidFill>
              </a:defRPr>
            </a:lvl1pPr>
          </a:lstStyle>
          <a:p>
            <a:r>
              <a:rPr lang="en-GB"/>
              <a:t>Click to insert a chart</a:t>
            </a:r>
          </a:p>
        </p:txBody>
      </p:sp>
      <p:sp>
        <p:nvSpPr>
          <p:cNvPr id="13"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09010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ABLE">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table</a:t>
            </a:r>
            <a:endParaRPr lang="en-GB"/>
          </a:p>
        </p:txBody>
      </p:sp>
      <p:sp>
        <p:nvSpPr>
          <p:cNvPr id="12" name="Segnaposto testo 11"/>
          <p:cNvSpPr>
            <a:spLocks noGrp="1"/>
          </p:cNvSpPr>
          <p:nvPr>
            <p:ph type="body" sz="quarter" idx="37" hasCustomPrompt="1"/>
          </p:nvPr>
        </p:nvSpPr>
        <p:spPr>
          <a:xfrm>
            <a:off x="567926" y="683513"/>
            <a:ext cx="11145957" cy="28268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5" name="Segnaposto tabella 4"/>
          <p:cNvSpPr>
            <a:spLocks noGrp="1"/>
          </p:cNvSpPr>
          <p:nvPr>
            <p:ph type="tbl" sz="quarter" idx="39" hasCustomPrompt="1"/>
          </p:nvPr>
        </p:nvSpPr>
        <p:spPr>
          <a:xfrm>
            <a:off x="567765" y="1304863"/>
            <a:ext cx="11146117" cy="4751295"/>
          </a:xfrm>
        </p:spPr>
        <p:txBody>
          <a:bodyPr/>
          <a:lstStyle>
            <a:lvl1pPr>
              <a:defRPr sz="1067" b="0" i="1">
                <a:solidFill>
                  <a:schemeClr val="accent5"/>
                </a:solidFill>
              </a:defRPr>
            </a:lvl1pPr>
          </a:lstStyle>
          <a:p>
            <a:r>
              <a:rPr lang="en-GB"/>
              <a:t>Click to insert a table</a:t>
            </a:r>
          </a:p>
        </p:txBody>
      </p:sp>
      <p:sp>
        <p:nvSpPr>
          <p:cNvPr id="6"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162680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4" y="1536854"/>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4" y="3085818"/>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Sottotitolo</a:t>
            </a:r>
          </a:p>
        </p:txBody>
      </p:sp>
    </p:spTree>
    <p:extLst>
      <p:ext uri="{BB962C8B-B14F-4D97-AF65-F5344CB8AC3E}">
        <p14:creationId xmlns:p14="http://schemas.microsoft.com/office/powerpoint/2010/main" val="1744805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image20-small.jpg" descr="xScience_01-20.jpg">
            <a:extLst>
              <a:ext uri="{FF2B5EF4-FFF2-40B4-BE49-F238E27FC236}">
                <a16:creationId xmlns:a16="http://schemas.microsoft.com/office/drawing/2014/main" id="{4C29C990-3639-4D41-8A5B-94C1D3659C1B}"/>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2382" b="23578"/>
          <a:stretch/>
        </p:blipFill>
        <p:spPr>
          <a:xfrm>
            <a:off x="27709" y="1603078"/>
            <a:ext cx="6985990" cy="5241068"/>
          </a:xfrm>
          <a:prstGeom prst="rect">
            <a:avLst/>
          </a:prstGeom>
          <a:ln w="12700">
            <a:miter lim="400000"/>
          </a:ln>
        </p:spPr>
      </p:pic>
      <p:sp>
        <p:nvSpPr>
          <p:cNvPr id="5" name="Title 6">
            <a:extLst>
              <a:ext uri="{FF2B5EF4-FFF2-40B4-BE49-F238E27FC236}">
                <a16:creationId xmlns:a16="http://schemas.microsoft.com/office/drawing/2014/main" id="{624CCAAA-529C-4814-B7A6-61E1CEB93D71}"/>
              </a:ext>
            </a:extLst>
          </p:cNvPr>
          <p:cNvSpPr>
            <a:spLocks noGrp="1"/>
          </p:cNvSpPr>
          <p:nvPr>
            <p:ph type="title"/>
          </p:nvPr>
        </p:nvSpPr>
        <p:spPr>
          <a:xfrm>
            <a:off x="465539" y="2760979"/>
            <a:ext cx="8516280" cy="1325563"/>
          </a:xfrm>
          <a:prstGeom prst="rect">
            <a:avLst/>
          </a:prstGeom>
        </p:spPr>
        <p:txBody>
          <a:bodyPr/>
          <a:lstStyle>
            <a:lvl1pPr>
              <a:lnSpc>
                <a:spcPct val="100000"/>
              </a:lnSpc>
              <a:defRPr sz="6000" u="none" baseline="0">
                <a:uFillTx/>
                <a:latin typeface="Poppins SemiBold" panose="02000000000000000000" pitchFamily="2" charset="0"/>
                <a:cs typeface="Poppins SemiBold" panose="02000000000000000000" pitchFamily="2" charset="0"/>
              </a:defRPr>
            </a:lvl1pPr>
          </a:lstStyle>
          <a:p>
            <a:r>
              <a:rPr lang="en-US"/>
              <a:t>Click to edit Master title style</a:t>
            </a:r>
            <a:endParaRPr lang="en-GB"/>
          </a:p>
        </p:txBody>
      </p:sp>
    </p:spTree>
    <p:extLst>
      <p:ext uri="{BB962C8B-B14F-4D97-AF65-F5344CB8AC3E}">
        <p14:creationId xmlns:p14="http://schemas.microsoft.com/office/powerpoint/2010/main" val="1917122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xTech_Normal_1">
    <p:spTree>
      <p:nvGrpSpPr>
        <p:cNvPr id="1" name=""/>
        <p:cNvGrpSpPr/>
        <p:nvPr/>
      </p:nvGrpSpPr>
      <p:grpSpPr>
        <a:xfrm>
          <a:off x="0" y="0"/>
          <a:ext cx="0" cy="0"/>
          <a:chOff x="0" y="0"/>
          <a:chExt cx="0" cy="0"/>
        </a:xfrm>
      </p:grpSpPr>
      <p:pic>
        <p:nvPicPr>
          <p:cNvPr id="3" name="image24.jpeg" descr="xScience_01-19.jpg">
            <a:extLst>
              <a:ext uri="{FF2B5EF4-FFF2-40B4-BE49-F238E27FC236}">
                <a16:creationId xmlns:a16="http://schemas.microsoft.com/office/drawing/2014/main" id="{965E3B76-28E1-4D93-9EB5-43CB320E0A4F}"/>
              </a:ext>
            </a:extLst>
          </p:cNvPr>
          <p:cNvPicPr>
            <a:picLocks noChangeAspect="1"/>
          </p:cNvPicPr>
          <p:nvPr userDrawn="1"/>
        </p:nvPicPr>
        <p:blipFill rotWithShape="1">
          <a:blip r:embed="rId2" cstate="print"/>
          <a:srcRect l="41677" t="7408" r="5093" b="62315"/>
          <a:stretch/>
        </p:blipFill>
        <p:spPr>
          <a:xfrm>
            <a:off x="8186056" y="-1899"/>
            <a:ext cx="4005939" cy="1288861"/>
          </a:xfrm>
          <a:prstGeom prst="rect">
            <a:avLst/>
          </a:prstGeom>
          <a:ln w="12700">
            <a:miter lim="400000"/>
          </a:ln>
        </p:spPr>
      </p:pic>
      <p:sp>
        <p:nvSpPr>
          <p:cNvPr id="6" name="Title 5">
            <a:extLst>
              <a:ext uri="{FF2B5EF4-FFF2-40B4-BE49-F238E27FC236}">
                <a16:creationId xmlns:a16="http://schemas.microsoft.com/office/drawing/2014/main" id="{B7FF0540-DD64-415D-8089-DAF284F99BC8}"/>
              </a:ext>
            </a:extLst>
          </p:cNvPr>
          <p:cNvSpPr>
            <a:spLocks noGrp="1"/>
          </p:cNvSpPr>
          <p:nvPr>
            <p:ph type="title"/>
          </p:nvPr>
        </p:nvSpPr>
        <p:spPr>
          <a:xfrm>
            <a:off x="469914" y="1174764"/>
            <a:ext cx="7200000" cy="1325563"/>
          </a:xfrm>
          <a:prstGeom prst="rect">
            <a:avLst/>
          </a:prstGeom>
        </p:spPr>
        <p:txBody>
          <a:bodyPr lIns="46800" rIns="46800"/>
          <a:lstStyle>
            <a:lvl1pPr>
              <a:lnSpc>
                <a:spcPct val="100000"/>
              </a:lnSpc>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Tree>
    <p:extLst>
      <p:ext uri="{BB962C8B-B14F-4D97-AF65-F5344CB8AC3E}">
        <p14:creationId xmlns:p14="http://schemas.microsoft.com/office/powerpoint/2010/main" val="1525307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7469">
          <p15:clr>
            <a:srgbClr val="FBAE40"/>
          </p15:clr>
        </p15:guide>
        <p15:guide id="3" pos="2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xTech_Normal">
    <p:spTree>
      <p:nvGrpSpPr>
        <p:cNvPr id="1" name=""/>
        <p:cNvGrpSpPr/>
        <p:nvPr/>
      </p:nvGrpSpPr>
      <p:grpSpPr>
        <a:xfrm>
          <a:off x="0" y="0"/>
          <a:ext cx="0" cy="0"/>
          <a:chOff x="0" y="0"/>
          <a:chExt cx="0" cy="0"/>
        </a:xfrm>
      </p:grpSpPr>
      <p:pic>
        <p:nvPicPr>
          <p:cNvPr id="3" name="image24.jpeg" descr="xScience_01-19.jpg"/>
          <p:cNvPicPr>
            <a:picLocks noChangeAspect="1"/>
          </p:cNvPicPr>
          <p:nvPr userDrawn="1"/>
        </p:nvPicPr>
        <p:blipFill rotWithShape="1">
          <a:blip r:embed="rId2"/>
          <a:srcRect l="41677" t="7408" r="5093" b="62315"/>
          <a:stretch/>
        </p:blipFill>
        <p:spPr>
          <a:xfrm>
            <a:off x="8186056" y="-1899"/>
            <a:ext cx="4005939" cy="1288861"/>
          </a:xfrm>
          <a:prstGeom prst="rect">
            <a:avLst/>
          </a:prstGeom>
          <a:ln w="12700">
            <a:miter lim="400000"/>
          </a:ln>
        </p:spPr>
      </p:pic>
      <p:sp>
        <p:nvSpPr>
          <p:cNvPr id="5" name="Shape 12">
            <a:extLst>
              <a:ext uri="{FF2B5EF4-FFF2-40B4-BE49-F238E27FC236}">
                <a16:creationId xmlns:a16="http://schemas.microsoft.com/office/drawing/2014/main" id="{1550337F-0F88-4982-857F-340834A29FC7}"/>
              </a:ext>
            </a:extLst>
          </p:cNvPr>
          <p:cNvSpPr>
            <a:spLocks noGrp="1"/>
          </p:cNvSpPr>
          <p:nvPr>
            <p:ph type="sldNum" sz="quarter" idx="4"/>
          </p:nvPr>
        </p:nvSpPr>
        <p:spPr>
          <a:xfrm>
            <a:off x="11727181" y="6588763"/>
            <a:ext cx="371022" cy="269237"/>
          </a:xfrm>
          <a:prstGeom prst="rect">
            <a:avLst/>
          </a:prstGeom>
        </p:spPr>
        <p:txBody>
          <a:bodyPr anchor="ctr"/>
          <a:lstStyle>
            <a:lvl1pPr algn="r">
              <a:defRPr sz="1000">
                <a:latin typeface="Work Sans" panose="00000500000000000000" pitchFamily="2" charset="0"/>
              </a:defRPr>
            </a:lvl1pPr>
          </a:lstStyle>
          <a:p>
            <a:fld id="{86CB4B4D-7CA3-9044-876B-883B54F8677D}" type="slidenum">
              <a:rPr lang="en-GB" smtClean="0"/>
              <a:pPr/>
              <a:t>‹N›</a:t>
            </a:fld>
            <a:endParaRPr lang="en-GB"/>
          </a:p>
        </p:txBody>
      </p:sp>
    </p:spTree>
    <p:extLst>
      <p:ext uri="{BB962C8B-B14F-4D97-AF65-F5344CB8AC3E}">
        <p14:creationId xmlns:p14="http://schemas.microsoft.com/office/powerpoint/2010/main" val="752348128"/>
      </p:ext>
    </p:extLst>
  </p:cSld>
  <p:clrMapOvr>
    <a:masterClrMapping/>
  </p:clrMapOvr>
  <p:transition spd="med"/>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3" y="1536853"/>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3" y="3085816"/>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Sottotitolo</a:t>
            </a:r>
          </a:p>
        </p:txBody>
      </p:sp>
    </p:spTree>
    <p:extLst>
      <p:ext uri="{BB962C8B-B14F-4D97-AF65-F5344CB8AC3E}">
        <p14:creationId xmlns:p14="http://schemas.microsoft.com/office/powerpoint/2010/main" val="653117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7B4AB31-C59B-6940-AA10-074CA251A7E7}"/>
              </a:ext>
            </a:extLst>
          </p:cNvPr>
          <p:cNvSpPr>
            <a:spLocks noGrp="1"/>
          </p:cNvSpPr>
          <p:nvPr>
            <p:ph type="body" sz="quarter" idx="10" hasCustomPrompt="1"/>
          </p:nvPr>
        </p:nvSpPr>
        <p:spPr>
          <a:xfrm>
            <a:off x="423863" y="111125"/>
            <a:ext cx="3613150" cy="61436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lang="it-IT" sz="2400" b="1"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b="1" err="1">
                <a:effectLst/>
                <a:latin typeface="Arial" panose="020B0604020202020204" pitchFamily="34" charset="0"/>
              </a:rPr>
              <a:t>One</a:t>
            </a:r>
            <a:r>
              <a:rPr lang="it-IT" sz="2400" b="1">
                <a:effectLst/>
                <a:latin typeface="Arial" panose="020B0604020202020204" pitchFamily="34" charset="0"/>
              </a:rPr>
              <a:t> </a:t>
            </a:r>
            <a:r>
              <a:rPr lang="it-IT" sz="2400" b="1" err="1">
                <a:effectLst/>
                <a:latin typeface="Arial" panose="020B0604020202020204" pitchFamily="34" charset="0"/>
              </a:rPr>
              <a:t>columns</a:t>
            </a:r>
            <a:r>
              <a:rPr lang="it-IT" sz="2400" b="1">
                <a:effectLst/>
                <a:latin typeface="Arial" panose="020B0604020202020204" pitchFamily="34" charset="0"/>
              </a:rPr>
              <a:t> text </a:t>
            </a:r>
            <a:endParaRPr lang="it-IT"/>
          </a:p>
          <a:p>
            <a:pPr lvl="0"/>
            <a:endParaRPr lang="it-IT"/>
          </a:p>
        </p:txBody>
      </p:sp>
      <p:sp>
        <p:nvSpPr>
          <p:cNvPr id="5" name="Segnaposto immagine 4">
            <a:extLst>
              <a:ext uri="{FF2B5EF4-FFF2-40B4-BE49-F238E27FC236}">
                <a16:creationId xmlns:a16="http://schemas.microsoft.com/office/drawing/2014/main" id="{8F71E6F3-65A0-8A49-B2E5-D43FBC43C520}"/>
              </a:ext>
            </a:extLst>
          </p:cNvPr>
          <p:cNvSpPr>
            <a:spLocks noGrp="1"/>
          </p:cNvSpPr>
          <p:nvPr>
            <p:ph type="pic" sz="quarter" idx="11"/>
          </p:nvPr>
        </p:nvSpPr>
        <p:spPr>
          <a:xfrm>
            <a:off x="6330462" y="1687513"/>
            <a:ext cx="5732951" cy="3729037"/>
          </a:xfrm>
          <a:prstGeom prst="rect">
            <a:avLst/>
          </a:prstGeom>
        </p:spPr>
        <p:txBody>
          <a:bodyPr anchor="ctr" anchorCtr="0"/>
          <a:lstStyle/>
          <a:p>
            <a:endParaRPr lang="it-IT"/>
          </a:p>
        </p:txBody>
      </p:sp>
    </p:spTree>
    <p:extLst>
      <p:ext uri="{BB962C8B-B14F-4D97-AF65-F5344CB8AC3E}">
        <p14:creationId xmlns:p14="http://schemas.microsoft.com/office/powerpoint/2010/main" val="365495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BBE5002-CA28-2C4E-ADC8-A8186B2FF3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0C2340"/>
                </a:solidFill>
                <a:latin typeface="Arial" panose="020B0604020202020204" pitchFamily="34" charset="0"/>
                <a:cs typeface="Arial" panose="020B0604020202020204" pitchFamily="34" charset="0"/>
              </a:defRPr>
            </a:lvl1pPr>
          </a:lstStyle>
          <a:p>
            <a:r>
              <a:rPr lang="it-IT"/>
              <a:t>01.</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DA291C"/>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253728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F6EAC26-28BF-2746-B108-B4C3E6936B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DA291C"/>
                </a:solidFill>
                <a:latin typeface="Arial" panose="020B0604020202020204" pitchFamily="34" charset="0"/>
                <a:cs typeface="Arial" panose="020B0604020202020204" pitchFamily="34" charset="0"/>
              </a:defRPr>
            </a:lvl1pPr>
          </a:lstStyle>
          <a:p>
            <a:r>
              <a:rPr lang="it-IT"/>
              <a:t>02.</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365007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a:t>
            </a:r>
            <a:endParaRPr lang="en-GB"/>
          </a:p>
        </p:txBody>
      </p:sp>
      <p:sp>
        <p:nvSpPr>
          <p:cNvPr id="10" name="Segnaposto testo 9"/>
          <p:cNvSpPr>
            <a:spLocks noGrp="1"/>
          </p:cNvSpPr>
          <p:nvPr>
            <p:ph type="body" sz="quarter" idx="36" hasCustomPrompt="1"/>
          </p:nvPr>
        </p:nvSpPr>
        <p:spPr>
          <a:xfrm>
            <a:off x="566869" y="1314811"/>
            <a:ext cx="11147015" cy="4733272"/>
          </a:xfrm>
        </p:spPr>
        <p:txBody>
          <a:bodyPr numCol="2" spcCol="28800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Tree>
    <p:extLst>
      <p:ext uri="{BB962C8B-B14F-4D97-AF65-F5344CB8AC3E}">
        <p14:creationId xmlns:p14="http://schemas.microsoft.com/office/powerpoint/2010/main" val="1652596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709542-9DC7-994B-B84F-05E6A49B36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0C2340"/>
                </a:solidFill>
                <a:latin typeface="Arial" panose="020B0604020202020204" pitchFamily="34" charset="0"/>
                <a:cs typeface="Arial" panose="020B0604020202020204" pitchFamily="34" charset="0"/>
              </a:defRPr>
            </a:lvl1pPr>
          </a:lstStyle>
          <a:p>
            <a:r>
              <a:rPr lang="it-IT"/>
              <a:t>03.</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DA291C"/>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1426055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A9C177B-201C-EB48-BC68-031A94C26CA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Sottotitolo 2">
            <a:extLst>
              <a:ext uri="{FF2B5EF4-FFF2-40B4-BE49-F238E27FC236}">
                <a16:creationId xmlns:a16="http://schemas.microsoft.com/office/drawing/2014/main" id="{6456AD3F-5517-0346-AA90-D2F1AECBC5B3}"/>
              </a:ext>
            </a:extLst>
          </p:cNvPr>
          <p:cNvSpPr>
            <a:spLocks noGrp="1"/>
          </p:cNvSpPr>
          <p:nvPr>
            <p:ph type="subTitle" idx="1" hasCustomPrompt="1"/>
          </p:nvPr>
        </p:nvSpPr>
        <p:spPr>
          <a:xfrm>
            <a:off x="179944" y="5786303"/>
            <a:ext cx="5548828" cy="554449"/>
          </a:xfrm>
          <a:prstGeom prst="rect">
            <a:avLst/>
          </a:prstGeom>
        </p:spPr>
        <p:txBody>
          <a:bodyPr/>
          <a:lstStyle>
            <a:lvl1pPr marL="0" indent="0" algn="l">
              <a:buNone/>
              <a:defRPr sz="2800" b="0" i="0">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err="1"/>
              <a:t>xxxx.xxx</a:t>
            </a:r>
            <a:r>
              <a:rPr lang="en-GB" noProof="0"/>
              <a:t>@mail-bip.</a:t>
            </a:r>
            <a:r>
              <a:rPr lang="en-GB" noProof="0" err="1"/>
              <a:t>com</a:t>
            </a:r>
            <a:endParaRPr lang="en-GB" noProof="0"/>
          </a:p>
        </p:txBody>
      </p:sp>
    </p:spTree>
    <p:extLst>
      <p:ext uri="{BB962C8B-B14F-4D97-AF65-F5344CB8AC3E}">
        <p14:creationId xmlns:p14="http://schemas.microsoft.com/office/powerpoint/2010/main" val="1815272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A201FAAE-4AE0-4FB3-AC22-0FA75432DFFE}"/>
              </a:ext>
            </a:extLst>
          </p:cNvPr>
          <p:cNvSpPr>
            <a:spLocks noGrp="1"/>
          </p:cNvSpPr>
          <p:nvPr>
            <p:ph sz="quarter" idx="12"/>
          </p:nvPr>
        </p:nvSpPr>
        <p:spPr>
          <a:xfrm>
            <a:off x="412617" y="668819"/>
            <a:ext cx="10629194" cy="424732"/>
          </a:xfrm>
          <a:prstGeom prst="rect">
            <a:avLst/>
          </a:prstGeom>
        </p:spPr>
        <p:txBody>
          <a:bodyPr/>
          <a:lstStyle>
            <a:lvl1pPr marL="0" indent="0">
              <a:buNone/>
              <a:defRPr sz="1600" b="0" i="1">
                <a:solidFill>
                  <a:srgbClr val="DA291C"/>
                </a:solidFill>
                <a:latin typeface="Arial" panose="020B0604020202020204" pitchFamily="34" charset="0"/>
                <a:cs typeface="Arial" panose="020B0604020202020204" pitchFamily="34" charset="0"/>
              </a:defRPr>
            </a:lvl1pPr>
            <a:lvl2pPr>
              <a:defRPr sz="2400">
                <a:solidFill>
                  <a:srgbClr val="000000"/>
                </a:solidFill>
                <a:latin typeface="Arial" panose="020B0604020202020204" pitchFamily="34" charset="0"/>
                <a:cs typeface="Arial" panose="020B0604020202020204" pitchFamily="34" charset="0"/>
              </a:defRPr>
            </a:lvl2pPr>
            <a:lvl3pPr>
              <a:defRPr sz="2400">
                <a:solidFill>
                  <a:srgbClr val="000000"/>
                </a:solidFill>
                <a:latin typeface="Arial" panose="020B0604020202020204" pitchFamily="34" charset="0"/>
                <a:cs typeface="Arial" panose="020B0604020202020204" pitchFamily="34" charset="0"/>
              </a:defRPr>
            </a:lvl3pPr>
            <a:lvl4pPr>
              <a:defRPr sz="2400">
                <a:solidFill>
                  <a:srgbClr val="000000"/>
                </a:solidFill>
                <a:latin typeface="Arial" panose="020B0604020202020204" pitchFamily="34" charset="0"/>
                <a:cs typeface="Arial" panose="020B0604020202020204" pitchFamily="34" charset="0"/>
              </a:defRPr>
            </a:lvl4pPr>
            <a:lvl5pPr>
              <a:defRPr sz="2400">
                <a:solidFill>
                  <a:srgbClr val="000000"/>
                </a:solidFill>
                <a:latin typeface="Arial" panose="020B0604020202020204" pitchFamily="34" charset="0"/>
                <a:cs typeface="Arial" panose="020B0604020202020204" pitchFamily="34" charset="0"/>
              </a:defRPr>
            </a:lvl5pPr>
          </a:lstStyle>
          <a:p>
            <a:pPr lvl="0"/>
            <a:r>
              <a:rPr lang="en-US"/>
              <a:t>Click to edit</a:t>
            </a:r>
          </a:p>
        </p:txBody>
      </p:sp>
    </p:spTree>
    <p:extLst>
      <p:ext uri="{BB962C8B-B14F-4D97-AF65-F5344CB8AC3E}">
        <p14:creationId xmlns:p14="http://schemas.microsoft.com/office/powerpoint/2010/main" val="1154823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5_LOGO BIANCO">
    <p:bg>
      <p:bgPr>
        <a:solidFill>
          <a:srgbClr val="0C2340"/>
        </a:solidFill>
        <a:effectLst/>
      </p:bgPr>
    </p:bg>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09D559FD-D876-467B-B8AB-08FB16CDCF92}"/>
              </a:ext>
            </a:extLst>
          </p:cNvPr>
          <p:cNvSpPr txBox="1">
            <a:spLocks/>
          </p:cNvSpPr>
          <p:nvPr userDrawn="1"/>
        </p:nvSpPr>
        <p:spPr>
          <a:xfrm>
            <a:off x="11734523" y="6579548"/>
            <a:ext cx="3810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767EA3-66AB-4B39-AA41-EE44A47F07FB}" type="slidenum">
              <a:rPr lang="en-US" sz="800" smtClean="0">
                <a:solidFill>
                  <a:schemeClr val="bg1"/>
                </a:solidFill>
                <a:latin typeface="FS Elliot Pro" panose="02000503040000020004" pitchFamily="50" charset="0"/>
              </a:rPr>
              <a:pPr/>
              <a:t>‹N›</a:t>
            </a:fld>
            <a:endParaRPr lang="en-US" sz="800">
              <a:solidFill>
                <a:schemeClr val="bg1"/>
              </a:solidFill>
              <a:latin typeface="FS Elliot Pro" panose="02000503040000020004" pitchFamily="50" charset="0"/>
            </a:endParaRPr>
          </a:p>
        </p:txBody>
      </p:sp>
      <p:sp>
        <p:nvSpPr>
          <p:cNvPr id="8" name="Footer Placeholder 7">
            <a:extLst>
              <a:ext uri="{FF2B5EF4-FFF2-40B4-BE49-F238E27FC236}">
                <a16:creationId xmlns:a16="http://schemas.microsoft.com/office/drawing/2014/main" id="{C3B7A3DB-C780-4117-AE63-C6688A94ADAC}"/>
              </a:ext>
            </a:extLst>
          </p:cNvPr>
          <p:cNvSpPr txBox="1">
            <a:spLocks/>
          </p:cNvSpPr>
          <p:nvPr userDrawn="1"/>
        </p:nvSpPr>
        <p:spPr>
          <a:xfrm>
            <a:off x="5066022" y="6579548"/>
            <a:ext cx="6637691"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r"/>
            <a:r>
              <a:rPr lang="en-US" sz="600">
                <a:solidFill>
                  <a:schemeClr val="bg1">
                    <a:lumMod val="65000"/>
                  </a:schemeClr>
                </a:solidFill>
                <a:latin typeface="FS Elliot Pro Light" panose="02000503040000020004" pitchFamily="50" charset="0"/>
              </a:rPr>
              <a:t>This document is private and confidential and cannot be distributed, reproduced or used for any other purpose without the prior written consent of BIP Group</a:t>
            </a:r>
          </a:p>
        </p:txBody>
      </p:sp>
      <p:pic>
        <p:nvPicPr>
          <p:cNvPr id="9" name="Picture 8" descr="A close up of a sign&#10;&#10;Description automatically generated">
            <a:extLst>
              <a:ext uri="{FF2B5EF4-FFF2-40B4-BE49-F238E27FC236}">
                <a16:creationId xmlns:a16="http://schemas.microsoft.com/office/drawing/2014/main" id="{B1D1CCCE-E9BF-4360-8F66-44D2FFC581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41200" y="6259083"/>
            <a:ext cx="624219" cy="435600"/>
          </a:xfrm>
          <a:prstGeom prst="rect">
            <a:avLst/>
          </a:prstGeom>
        </p:spPr>
      </p:pic>
      <p:sp>
        <p:nvSpPr>
          <p:cNvPr id="2" name="Title 1">
            <a:extLst>
              <a:ext uri="{FF2B5EF4-FFF2-40B4-BE49-F238E27FC236}">
                <a16:creationId xmlns:a16="http://schemas.microsoft.com/office/drawing/2014/main" id="{C8CE12BC-3433-4FBD-AB09-ACCC4672FAEA}"/>
              </a:ext>
            </a:extLst>
          </p:cNvPr>
          <p:cNvSpPr>
            <a:spLocks noGrp="1"/>
          </p:cNvSpPr>
          <p:nvPr>
            <p:ph type="title" hasCustomPrompt="1"/>
          </p:nvPr>
        </p:nvSpPr>
        <p:spPr>
          <a:xfrm>
            <a:off x="557361" y="327760"/>
            <a:ext cx="11146352" cy="313864"/>
          </a:xfrm>
        </p:spPr>
        <p:txBody>
          <a:bodyPr/>
          <a:lstStyle>
            <a:lvl1pPr>
              <a:defRPr sz="2400">
                <a:solidFill>
                  <a:schemeClr val="bg1"/>
                </a:solidFill>
                <a:latin typeface="FS Elliot Pro" panose="02000503040000020004" pitchFamily="50" charset="0"/>
              </a:defRPr>
            </a:lvl1pPr>
          </a:lstStyle>
          <a:p>
            <a:r>
              <a:rPr lang="en-US"/>
              <a:t>Title</a:t>
            </a:r>
          </a:p>
        </p:txBody>
      </p:sp>
    </p:spTree>
    <p:extLst>
      <p:ext uri="{BB962C8B-B14F-4D97-AF65-F5344CB8AC3E}">
        <p14:creationId xmlns:p14="http://schemas.microsoft.com/office/powerpoint/2010/main" val="25851356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pic>
        <p:nvPicPr>
          <p:cNvPr id="9" name="Picture 2" descr="Crif - Fair Italia">
            <a:extLst>
              <a:ext uri="{FF2B5EF4-FFF2-40B4-BE49-F238E27FC236}">
                <a16:creationId xmlns:a16="http://schemas.microsoft.com/office/drawing/2014/main" id="{7DE61C1F-CE07-4497-B1DB-8D4C3CBBD8A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9702" b="29702"/>
          <a:stretch/>
        </p:blipFill>
        <p:spPr bwMode="auto">
          <a:xfrm>
            <a:off x="1389063" y="6196013"/>
            <a:ext cx="1196975" cy="48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32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xTech_Normal_1">
    <p:spTree>
      <p:nvGrpSpPr>
        <p:cNvPr id="1" name=""/>
        <p:cNvGrpSpPr/>
        <p:nvPr/>
      </p:nvGrpSpPr>
      <p:grpSpPr>
        <a:xfrm>
          <a:off x="0" y="0"/>
          <a:ext cx="0" cy="0"/>
          <a:chOff x="0" y="0"/>
          <a:chExt cx="0" cy="0"/>
        </a:xfrm>
      </p:grpSpPr>
      <p:pic>
        <p:nvPicPr>
          <p:cNvPr id="3" name="image24.jpeg" descr="xScience_01-19.jpg">
            <a:extLst>
              <a:ext uri="{FF2B5EF4-FFF2-40B4-BE49-F238E27FC236}">
                <a16:creationId xmlns:a16="http://schemas.microsoft.com/office/drawing/2014/main" id="{965E3B76-28E1-4D93-9EB5-43CB320E0A4F}"/>
              </a:ext>
            </a:extLst>
          </p:cNvPr>
          <p:cNvPicPr>
            <a:picLocks noChangeAspect="1"/>
          </p:cNvPicPr>
          <p:nvPr userDrawn="1"/>
        </p:nvPicPr>
        <p:blipFill rotWithShape="1">
          <a:blip r:embed="rId2" cstate="print"/>
          <a:srcRect l="41677" t="7408" r="5093" b="62315"/>
          <a:stretch/>
        </p:blipFill>
        <p:spPr>
          <a:xfrm>
            <a:off x="8186056" y="-1899"/>
            <a:ext cx="4005939" cy="1288861"/>
          </a:xfrm>
          <a:prstGeom prst="rect">
            <a:avLst/>
          </a:prstGeom>
          <a:ln w="12700">
            <a:miter lim="400000"/>
          </a:ln>
        </p:spPr>
      </p:pic>
      <p:sp>
        <p:nvSpPr>
          <p:cNvPr id="6" name="Title 5">
            <a:extLst>
              <a:ext uri="{FF2B5EF4-FFF2-40B4-BE49-F238E27FC236}">
                <a16:creationId xmlns:a16="http://schemas.microsoft.com/office/drawing/2014/main" id="{B7FF0540-DD64-415D-8089-DAF284F99BC8}"/>
              </a:ext>
            </a:extLst>
          </p:cNvPr>
          <p:cNvSpPr>
            <a:spLocks noGrp="1"/>
          </p:cNvSpPr>
          <p:nvPr>
            <p:ph type="title"/>
          </p:nvPr>
        </p:nvSpPr>
        <p:spPr>
          <a:xfrm>
            <a:off x="469914" y="1174764"/>
            <a:ext cx="7200000" cy="1325563"/>
          </a:xfrm>
          <a:prstGeom prst="rect">
            <a:avLst/>
          </a:prstGeom>
        </p:spPr>
        <p:txBody>
          <a:bodyPr lIns="46800" rIns="46800"/>
          <a:lstStyle>
            <a:lvl1pPr>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
        <p:nvSpPr>
          <p:cNvPr id="4" name="Shape 885">
            <a:extLst>
              <a:ext uri="{FF2B5EF4-FFF2-40B4-BE49-F238E27FC236}">
                <a16:creationId xmlns:a16="http://schemas.microsoft.com/office/drawing/2014/main" id="{246DBCC4-1F41-44C3-9B43-925B3EF85049}"/>
              </a:ext>
            </a:extLst>
          </p:cNvPr>
          <p:cNvSpPr/>
          <p:nvPr userDrawn="1"/>
        </p:nvSpPr>
        <p:spPr>
          <a:xfrm>
            <a:off x="543233" y="1884231"/>
            <a:ext cx="540003" cy="44631"/>
          </a:xfrm>
          <a:prstGeom prst="rect">
            <a:avLst/>
          </a:prstGeom>
          <a:solidFill>
            <a:srgbClr val="0070C0"/>
          </a:solidFill>
          <a:ln w="12700">
            <a:miter lim="400000"/>
          </a:ln>
        </p:spPr>
        <p:txBody>
          <a:bodyPr lIns="45718" tIns="45718" rIns="45718" bIns="45718" anchor="ctr"/>
          <a:lstStyle/>
          <a:p>
            <a:pPr algn="ctr">
              <a:defRPr>
                <a:solidFill>
                  <a:srgbClr val="FFFFFF"/>
                </a:solidFill>
              </a:defRPr>
            </a:pPr>
            <a:endParaRPr>
              <a:latin typeface="Work Sans" panose="00000500000000000000"/>
            </a:endParaRPr>
          </a:p>
        </p:txBody>
      </p:sp>
    </p:spTree>
    <p:extLst>
      <p:ext uri="{BB962C8B-B14F-4D97-AF65-F5344CB8AC3E}">
        <p14:creationId xmlns:p14="http://schemas.microsoft.com/office/powerpoint/2010/main" val="1982222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7469">
          <p15:clr>
            <a:srgbClr val="FBAE40"/>
          </p15:clr>
        </p15:guide>
        <p15:guide id="3" pos="21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2_w/pic">
    <p:spTree>
      <p:nvGrpSpPr>
        <p:cNvPr id="1" name=""/>
        <p:cNvGrpSpPr/>
        <p:nvPr/>
      </p:nvGrpSpPr>
      <p:grpSpPr>
        <a:xfrm>
          <a:off x="0" y="0"/>
          <a:ext cx="0" cy="0"/>
          <a:chOff x="0" y="0"/>
          <a:chExt cx="0" cy="0"/>
        </a:xfrm>
      </p:grpSpPr>
      <p:pic>
        <p:nvPicPr>
          <p:cNvPr id="7" name="Immagin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t="8679" r="54382" b="6635"/>
          <a:stretch/>
        </p:blipFill>
        <p:spPr>
          <a:xfrm rot="5872749">
            <a:off x="1972506" y="1738263"/>
            <a:ext cx="3787741" cy="7532055"/>
          </a:xfrm>
          <a:prstGeom prst="trapezoid">
            <a:avLst>
              <a:gd name="adj" fmla="val 27566"/>
            </a:avLst>
          </a:prstGeom>
        </p:spPr>
      </p:pic>
      <p:sp>
        <p:nvSpPr>
          <p:cNvPr id="5" name="Title 5">
            <a:extLst>
              <a:ext uri="{FF2B5EF4-FFF2-40B4-BE49-F238E27FC236}">
                <a16:creationId xmlns:a16="http://schemas.microsoft.com/office/drawing/2014/main" id="{BC490010-B8EA-457D-8F3A-90156D382723}"/>
              </a:ext>
            </a:extLst>
          </p:cNvPr>
          <p:cNvSpPr>
            <a:spLocks noGrp="1"/>
          </p:cNvSpPr>
          <p:nvPr>
            <p:ph type="title"/>
          </p:nvPr>
        </p:nvSpPr>
        <p:spPr>
          <a:xfrm>
            <a:off x="469913" y="1174764"/>
            <a:ext cx="7200000" cy="1325563"/>
          </a:xfrm>
          <a:prstGeom prst="rect">
            <a:avLst/>
          </a:prstGeom>
        </p:spPr>
        <p:txBody>
          <a:bodyPr lIns="46800" rIns="46800"/>
          <a:lstStyle>
            <a:lvl1pPr>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
        <p:nvSpPr>
          <p:cNvPr id="8" name="Shape 885">
            <a:extLst>
              <a:ext uri="{FF2B5EF4-FFF2-40B4-BE49-F238E27FC236}">
                <a16:creationId xmlns:a16="http://schemas.microsoft.com/office/drawing/2014/main" id="{696B0BD9-6C72-4003-871B-0E162B24D154}"/>
              </a:ext>
            </a:extLst>
          </p:cNvPr>
          <p:cNvSpPr/>
          <p:nvPr userDrawn="1"/>
        </p:nvSpPr>
        <p:spPr>
          <a:xfrm>
            <a:off x="543233" y="1884231"/>
            <a:ext cx="540003" cy="44631"/>
          </a:xfrm>
          <a:prstGeom prst="rect">
            <a:avLst/>
          </a:prstGeom>
          <a:solidFill>
            <a:srgbClr val="0070C0"/>
          </a:solidFill>
          <a:ln w="12700">
            <a:miter lim="400000"/>
          </a:ln>
        </p:spPr>
        <p:txBody>
          <a:bodyPr lIns="45718" tIns="45718" rIns="45718" bIns="45718" anchor="ctr"/>
          <a:lstStyle/>
          <a:p>
            <a:pPr algn="ctr">
              <a:defRPr>
                <a:solidFill>
                  <a:srgbClr val="FFFFFF"/>
                </a:solidFill>
              </a:defRPr>
            </a:pPr>
            <a:endParaRPr>
              <a:latin typeface="Work Sans" panose="00000500000000000000"/>
            </a:endParaRPr>
          </a:p>
        </p:txBody>
      </p:sp>
      <p:pic>
        <p:nvPicPr>
          <p:cNvPr id="6" name="image24.jpeg" descr="xScience_01-19.jpg">
            <a:extLst>
              <a:ext uri="{FF2B5EF4-FFF2-40B4-BE49-F238E27FC236}">
                <a16:creationId xmlns:a16="http://schemas.microsoft.com/office/drawing/2014/main" id="{188F3A0E-9C66-449C-80AE-08294DD52E62}"/>
              </a:ext>
            </a:extLst>
          </p:cNvPr>
          <p:cNvPicPr>
            <a:picLocks noChangeAspect="1"/>
          </p:cNvPicPr>
          <p:nvPr userDrawn="1"/>
        </p:nvPicPr>
        <p:blipFill rotWithShape="1">
          <a:blip r:embed="rId3" cstate="print"/>
          <a:srcRect l="41677" t="7408" r="5093" b="62315"/>
          <a:stretch/>
        </p:blipFill>
        <p:spPr>
          <a:xfrm>
            <a:off x="8186056" y="-1899"/>
            <a:ext cx="4005939" cy="1288861"/>
          </a:xfrm>
          <a:prstGeom prst="rect">
            <a:avLst/>
          </a:prstGeom>
          <a:ln w="12700">
            <a:miter lim="400000"/>
          </a:ln>
        </p:spPr>
      </p:pic>
    </p:spTree>
    <p:extLst>
      <p:ext uri="{BB962C8B-B14F-4D97-AF65-F5344CB8AC3E}">
        <p14:creationId xmlns:p14="http://schemas.microsoft.com/office/powerpoint/2010/main" val="1254356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image20-small.jpg" descr="xScience_01-20.jpg">
            <a:extLst>
              <a:ext uri="{FF2B5EF4-FFF2-40B4-BE49-F238E27FC236}">
                <a16:creationId xmlns:a16="http://schemas.microsoft.com/office/drawing/2014/main" id="{70EA1825-ED92-40DF-BB51-9152FB0675E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2382" b="23578"/>
          <a:stretch/>
        </p:blipFill>
        <p:spPr>
          <a:xfrm>
            <a:off x="27709" y="1603078"/>
            <a:ext cx="6985990" cy="5241068"/>
          </a:xfrm>
          <a:prstGeom prst="rect">
            <a:avLst/>
          </a:prstGeom>
          <a:ln w="12700">
            <a:miter lim="400000"/>
          </a:ln>
        </p:spPr>
      </p:pic>
      <p:sp>
        <p:nvSpPr>
          <p:cNvPr id="7" name="Title 6">
            <a:extLst>
              <a:ext uri="{FF2B5EF4-FFF2-40B4-BE49-F238E27FC236}">
                <a16:creationId xmlns:a16="http://schemas.microsoft.com/office/drawing/2014/main" id="{3DCDDC1D-92A6-47CA-85FD-89D555BC1EC4}"/>
              </a:ext>
            </a:extLst>
          </p:cNvPr>
          <p:cNvSpPr>
            <a:spLocks noGrp="1"/>
          </p:cNvSpPr>
          <p:nvPr>
            <p:ph type="title"/>
          </p:nvPr>
        </p:nvSpPr>
        <p:spPr>
          <a:xfrm>
            <a:off x="465539" y="2760979"/>
            <a:ext cx="8516280" cy="1325563"/>
          </a:xfrm>
          <a:prstGeom prst="rect">
            <a:avLst/>
          </a:prstGeom>
        </p:spPr>
        <p:txBody>
          <a:bodyPr/>
          <a:lstStyle>
            <a:lvl1pPr>
              <a:lnSpc>
                <a:spcPct val="100000"/>
              </a:lnSpc>
              <a:defRPr sz="6000" u="none" baseline="0">
                <a:uFillTx/>
                <a:latin typeface="Poppins SemiBold" panose="02000000000000000000" pitchFamily="2" charset="0"/>
                <a:cs typeface="Poppins SemiBold" panose="02000000000000000000" pitchFamily="2" charset="0"/>
              </a:defRPr>
            </a:lvl1pPr>
          </a:lstStyle>
          <a:p>
            <a:r>
              <a:rPr lang="en-US"/>
              <a:t>Click to edit Master title style</a:t>
            </a:r>
            <a:endParaRPr lang="en-GB"/>
          </a:p>
        </p:txBody>
      </p:sp>
    </p:spTree>
    <p:extLst>
      <p:ext uri="{BB962C8B-B14F-4D97-AF65-F5344CB8AC3E}">
        <p14:creationId xmlns:p14="http://schemas.microsoft.com/office/powerpoint/2010/main" val="2018486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13" name="Segnaposto immagine 2"/>
          <p:cNvSpPr>
            <a:spLocks noGrp="1"/>
          </p:cNvSpPr>
          <p:nvPr>
            <p:ph type="pic" sz="quarter" idx="38"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95546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a:t>
            </a:r>
            <a:endParaRPr lang="en-GB"/>
          </a:p>
        </p:txBody>
      </p:sp>
      <p:sp>
        <p:nvSpPr>
          <p:cNvPr id="10" name="Segnaposto testo 9"/>
          <p:cNvSpPr>
            <a:spLocks noGrp="1"/>
          </p:cNvSpPr>
          <p:nvPr>
            <p:ph type="body" sz="quarter" idx="36" hasCustomPrompt="1"/>
          </p:nvPr>
        </p:nvSpPr>
        <p:spPr>
          <a:xfrm>
            <a:off x="566869" y="1314811"/>
            <a:ext cx="11147015" cy="4733272"/>
          </a:xfrm>
        </p:spPr>
        <p:txBody>
          <a:bodyPr numCol="2" spcCol="28800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6" name="Segnaposto immagine 2"/>
          <p:cNvSpPr>
            <a:spLocks noGrp="1"/>
          </p:cNvSpPr>
          <p:nvPr>
            <p:ph type="pic" sz="quarter" idx="38"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349892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photo</a:t>
            </a:r>
            <a:endParaRPr lang="en-GB"/>
          </a:p>
        </p:txBody>
      </p:sp>
      <p:sp>
        <p:nvSpPr>
          <p:cNvPr id="10" name="Segnaposto testo 9"/>
          <p:cNvSpPr>
            <a:spLocks noGrp="1"/>
          </p:cNvSpPr>
          <p:nvPr>
            <p:ph type="body" sz="quarter" idx="36" hasCustomPrompt="1"/>
          </p:nvPr>
        </p:nvSpPr>
        <p:spPr>
          <a:xfrm>
            <a:off x="566869" y="1314811"/>
            <a:ext cx="5406871" cy="4733272"/>
          </a:xfrm>
        </p:spPr>
        <p:txBody>
          <a:bodyPr numCol="1" spcCol="0"/>
          <a:lstStyle>
            <a:lvl1pPr marL="383990" indent="-383990">
              <a:lnSpc>
                <a:spcPts val="2187"/>
              </a:lnSpc>
              <a:spcBef>
                <a:spcPts val="0"/>
              </a:spcBef>
              <a:spcAft>
                <a:spcPts val="533"/>
              </a:spcAft>
              <a:buSzPct val="130000"/>
              <a:buFont typeface="Arial"/>
              <a:buChar char="•"/>
              <a:defRPr baseline="0"/>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9" name="Segnaposto immagine 8"/>
          <p:cNvSpPr>
            <a:spLocks noGrp="1"/>
          </p:cNvSpPr>
          <p:nvPr>
            <p:ph type="pic" sz="quarter" idx="39" hasCustomPrompt="1"/>
          </p:nvPr>
        </p:nvSpPr>
        <p:spPr>
          <a:xfrm>
            <a:off x="6205320" y="1315445"/>
            <a:ext cx="5508563" cy="4730751"/>
          </a:xfrm>
        </p:spPr>
        <p:txBody>
          <a:bodyPr/>
          <a:lstStyle>
            <a:lvl1pPr>
              <a:defRPr sz="1067" b="0" i="1">
                <a:solidFill>
                  <a:schemeClr val="accent5"/>
                </a:solidFill>
              </a:defRPr>
            </a:lvl1pPr>
          </a:lstStyle>
          <a:p>
            <a:r>
              <a:rPr lang="en-GB"/>
              <a:t>Click to insert a photo</a:t>
            </a:r>
          </a:p>
        </p:txBody>
      </p:sp>
      <p:sp>
        <p:nvSpPr>
          <p:cNvPr id="13"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950475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photo</a:t>
            </a:r>
            <a:endParaRPr lang="en-GB"/>
          </a:p>
        </p:txBody>
      </p:sp>
      <p:sp>
        <p:nvSpPr>
          <p:cNvPr id="10" name="Segnaposto testo 9"/>
          <p:cNvSpPr>
            <a:spLocks noGrp="1"/>
          </p:cNvSpPr>
          <p:nvPr>
            <p:ph type="body" sz="quarter" idx="36" hasCustomPrompt="1"/>
          </p:nvPr>
        </p:nvSpPr>
        <p:spPr>
          <a:xfrm>
            <a:off x="566869" y="1314811"/>
            <a:ext cx="5406871" cy="4733272"/>
          </a:xfrm>
        </p:spPr>
        <p:txBody>
          <a:bodyPr numCol="1" spcCol="0"/>
          <a:lstStyle>
            <a:lvl1pPr marL="383990" indent="-383990">
              <a:lnSpc>
                <a:spcPts val="2187"/>
              </a:lnSpc>
              <a:spcBef>
                <a:spcPts val="0"/>
              </a:spcBef>
              <a:spcAft>
                <a:spcPts val="533"/>
              </a:spcAft>
              <a:buSzPct val="130000"/>
              <a:buFont typeface="Arial"/>
              <a:buChar char="•"/>
              <a:defRPr baseline="0"/>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9" name="Segnaposto immagine 8"/>
          <p:cNvSpPr>
            <a:spLocks noGrp="1"/>
          </p:cNvSpPr>
          <p:nvPr>
            <p:ph type="pic" sz="quarter" idx="39" hasCustomPrompt="1"/>
          </p:nvPr>
        </p:nvSpPr>
        <p:spPr>
          <a:xfrm>
            <a:off x="6205320" y="1315445"/>
            <a:ext cx="5508563" cy="4730751"/>
          </a:xfrm>
        </p:spPr>
        <p:txBody>
          <a:bodyPr/>
          <a:lstStyle>
            <a:lvl1pPr>
              <a:defRPr sz="1067" b="0" i="1">
                <a:solidFill>
                  <a:schemeClr val="accent5"/>
                </a:solidFill>
              </a:defRPr>
            </a:lvl1pPr>
          </a:lstStyle>
          <a:p>
            <a:r>
              <a:rPr lang="en-GB"/>
              <a:t>Click to insert a photo</a:t>
            </a:r>
          </a:p>
        </p:txBody>
      </p:sp>
      <p:sp>
        <p:nvSpPr>
          <p:cNvPr id="13"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4259267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LARGE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photo</a:t>
            </a:r>
            <a:endParaRPr lang="en-GB"/>
          </a:p>
        </p:txBody>
      </p:sp>
      <p:sp>
        <p:nvSpPr>
          <p:cNvPr id="10" name="Segnaposto testo 9"/>
          <p:cNvSpPr>
            <a:spLocks noGrp="1"/>
          </p:cNvSpPr>
          <p:nvPr>
            <p:ph type="body" sz="quarter" idx="36" hasCustomPrompt="1"/>
          </p:nvPr>
        </p:nvSpPr>
        <p:spPr>
          <a:xfrm>
            <a:off x="566870" y="1314811"/>
            <a:ext cx="354533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6276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4392706" y="1315445"/>
            <a:ext cx="732117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099000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photo</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567765" y="1315445"/>
            <a:ext cx="1114611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81418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chart</a:t>
            </a:r>
            <a:endParaRPr lang="en-GB"/>
          </a:p>
        </p:txBody>
      </p:sp>
      <p:sp>
        <p:nvSpPr>
          <p:cNvPr id="10" name="Segnaposto testo 9"/>
          <p:cNvSpPr>
            <a:spLocks noGrp="1"/>
          </p:cNvSpPr>
          <p:nvPr>
            <p:ph type="body" sz="quarter" idx="36" hasCustomPrompt="1"/>
          </p:nvPr>
        </p:nvSpPr>
        <p:spPr>
          <a:xfrm>
            <a:off x="566869" y="1314811"/>
            <a:ext cx="531995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39"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4" name="Segnaposto grafico 13"/>
          <p:cNvSpPr>
            <a:spLocks noGrp="1"/>
          </p:cNvSpPr>
          <p:nvPr>
            <p:ph type="chart" sz="quarter" idx="40"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5" name="Segnaposto immagine 2"/>
          <p:cNvSpPr>
            <a:spLocks noGrp="1"/>
          </p:cNvSpPr>
          <p:nvPr>
            <p:ph type="pic" sz="quarter" idx="41"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213435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CHARTS">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charts</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9" name="Connettore 1 8"/>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40"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3" name="Connettore 1 12"/>
          <p:cNvCxnSpPr/>
          <p:nvPr userDrawn="1"/>
        </p:nvCxnSpPr>
        <p:spPr>
          <a:xfrm>
            <a:off x="567764"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egnaposto testo 10"/>
          <p:cNvSpPr>
            <a:spLocks noGrp="1"/>
          </p:cNvSpPr>
          <p:nvPr>
            <p:ph type="body" sz="quarter" idx="41" hasCustomPrompt="1"/>
          </p:nvPr>
        </p:nvSpPr>
        <p:spPr>
          <a:xfrm>
            <a:off x="567766"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5" name="Segnaposto grafico 13"/>
          <p:cNvSpPr>
            <a:spLocks noGrp="1"/>
          </p:cNvSpPr>
          <p:nvPr>
            <p:ph type="chart" sz="quarter" idx="42"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6" name="Segnaposto grafico 13"/>
          <p:cNvSpPr>
            <a:spLocks noGrp="1"/>
          </p:cNvSpPr>
          <p:nvPr>
            <p:ph type="chart" sz="quarter" idx="43" hasCustomPrompt="1"/>
          </p:nvPr>
        </p:nvSpPr>
        <p:spPr>
          <a:xfrm>
            <a:off x="567394" y="1893420"/>
            <a:ext cx="5399117" cy="4152776"/>
          </a:xfrm>
        </p:spPr>
        <p:txBody>
          <a:bodyPr/>
          <a:lstStyle>
            <a:lvl1pPr>
              <a:defRPr sz="1067" b="0" i="1">
                <a:solidFill>
                  <a:schemeClr val="accent5"/>
                </a:solidFill>
              </a:defRPr>
            </a:lvl1pPr>
          </a:lstStyle>
          <a:p>
            <a:r>
              <a:rPr lang="en-GB"/>
              <a:t>Click to insert a chart</a:t>
            </a:r>
          </a:p>
        </p:txBody>
      </p:sp>
      <p:sp>
        <p:nvSpPr>
          <p:cNvPr id="17"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908172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 + chart</a:t>
            </a:r>
            <a:endParaRPr lang="en-GB"/>
          </a:p>
        </p:txBody>
      </p:sp>
      <p:sp>
        <p:nvSpPr>
          <p:cNvPr id="10" name="Segnaposto testo 9"/>
          <p:cNvSpPr>
            <a:spLocks noGrp="1"/>
          </p:cNvSpPr>
          <p:nvPr>
            <p:ph type="body" sz="quarter" idx="36" hasCustomPrompt="1"/>
          </p:nvPr>
        </p:nvSpPr>
        <p:spPr>
          <a:xfrm>
            <a:off x="566869" y="1314812"/>
            <a:ext cx="531995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35996"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testo 9"/>
          <p:cNvSpPr>
            <a:spLocks noGrp="1"/>
          </p:cNvSpPr>
          <p:nvPr>
            <p:ph type="body" sz="quarter" idx="39" hasCustomPrompt="1"/>
          </p:nvPr>
        </p:nvSpPr>
        <p:spPr>
          <a:xfrm>
            <a:off x="6315137" y="1314812"/>
            <a:ext cx="539874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cxnSp>
        <p:nvCxnSpPr>
          <p:cNvPr id="11" name="Connettore 1 10"/>
          <p:cNvCxnSpPr/>
          <p:nvPr userDrawn="1"/>
        </p:nvCxnSpPr>
        <p:spPr>
          <a:xfrm>
            <a:off x="6325107"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egnaposto testo 10"/>
          <p:cNvSpPr>
            <a:spLocks noGrp="1"/>
          </p:cNvSpPr>
          <p:nvPr>
            <p:ph type="body" sz="quarter" idx="41" hasCustomPrompt="1"/>
          </p:nvPr>
        </p:nvSpPr>
        <p:spPr>
          <a:xfrm>
            <a:off x="6325109"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4" name="Connettore 1 13"/>
          <p:cNvCxnSpPr/>
          <p:nvPr userDrawn="1"/>
        </p:nvCxnSpPr>
        <p:spPr>
          <a:xfrm>
            <a:off x="567764"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Segnaposto testo 10"/>
          <p:cNvSpPr>
            <a:spLocks noGrp="1"/>
          </p:cNvSpPr>
          <p:nvPr>
            <p:ph type="body" sz="quarter" idx="42" hasCustomPrompt="1"/>
          </p:nvPr>
        </p:nvSpPr>
        <p:spPr>
          <a:xfrm>
            <a:off x="567766"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6" name="Segnaposto grafico 13"/>
          <p:cNvSpPr>
            <a:spLocks noGrp="1"/>
          </p:cNvSpPr>
          <p:nvPr>
            <p:ph type="chart" sz="quarter" idx="43" hasCustomPrompt="1"/>
          </p:nvPr>
        </p:nvSpPr>
        <p:spPr>
          <a:xfrm>
            <a:off x="6314766" y="3725333"/>
            <a:ext cx="5399117" cy="2320863"/>
          </a:xfrm>
        </p:spPr>
        <p:txBody>
          <a:bodyPr/>
          <a:lstStyle>
            <a:lvl1pPr>
              <a:defRPr sz="1067" b="0" i="1">
                <a:solidFill>
                  <a:schemeClr val="accent5"/>
                </a:solidFill>
              </a:defRPr>
            </a:lvl1pPr>
          </a:lstStyle>
          <a:p>
            <a:r>
              <a:rPr lang="en-GB"/>
              <a:t>Click to insert a chart</a:t>
            </a:r>
          </a:p>
        </p:txBody>
      </p:sp>
      <p:sp>
        <p:nvSpPr>
          <p:cNvPr id="17" name="Segnaposto grafico 13"/>
          <p:cNvSpPr>
            <a:spLocks noGrp="1"/>
          </p:cNvSpPr>
          <p:nvPr>
            <p:ph type="chart" sz="quarter" idx="44" hasCustomPrompt="1"/>
          </p:nvPr>
        </p:nvSpPr>
        <p:spPr>
          <a:xfrm>
            <a:off x="567394" y="3725333"/>
            <a:ext cx="5399117" cy="2320863"/>
          </a:xfrm>
        </p:spPr>
        <p:txBody>
          <a:bodyPr/>
          <a:lstStyle>
            <a:lvl1pPr>
              <a:defRPr sz="1067" b="0" i="1">
                <a:solidFill>
                  <a:schemeClr val="accent5"/>
                </a:solidFill>
              </a:defRPr>
            </a:lvl1pPr>
          </a:lstStyle>
          <a:p>
            <a:r>
              <a:rPr lang="en-GB"/>
              <a:t>Click to insert a chart</a:t>
            </a:r>
          </a:p>
        </p:txBody>
      </p:sp>
      <p:sp>
        <p:nvSpPr>
          <p:cNvPr id="18" name="Segnaposto immagine 2"/>
          <p:cNvSpPr>
            <a:spLocks noGrp="1"/>
          </p:cNvSpPr>
          <p:nvPr>
            <p:ph type="pic" sz="quarter" idx="45"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961325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LARGE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chart</a:t>
            </a:r>
            <a:endParaRPr lang="en-GB"/>
          </a:p>
        </p:txBody>
      </p:sp>
      <p:sp>
        <p:nvSpPr>
          <p:cNvPr id="10" name="Segnaposto testo 9"/>
          <p:cNvSpPr>
            <a:spLocks noGrp="1"/>
          </p:cNvSpPr>
          <p:nvPr>
            <p:ph type="body" sz="quarter" idx="36" hasCustomPrompt="1"/>
          </p:nvPr>
        </p:nvSpPr>
        <p:spPr>
          <a:xfrm>
            <a:off x="566869" y="1314811"/>
            <a:ext cx="3566856"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5591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4452479" y="1334744"/>
            <a:ext cx="7251451"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4452481" y="1373840"/>
            <a:ext cx="7251449"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4452471" y="1893420"/>
            <a:ext cx="7261412" cy="4152776"/>
          </a:xfrm>
        </p:spPr>
        <p:txBody>
          <a:bodyPr/>
          <a:lstStyle>
            <a:lvl1pPr>
              <a:defRPr sz="1067" b="0" i="1">
                <a:solidFill>
                  <a:schemeClr val="accent5"/>
                </a:solidFill>
              </a:defRPr>
            </a:lvl1pPr>
          </a:lstStyle>
          <a:p>
            <a:r>
              <a:rPr lang="en-GB"/>
              <a:t>Click to insert a chart</a:t>
            </a:r>
          </a:p>
        </p:txBody>
      </p:sp>
      <p:sp>
        <p:nvSpPr>
          <p:cNvPr id="14"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601327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chart</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567764" y="1334744"/>
            <a:ext cx="11136157"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567765" y="1373840"/>
            <a:ext cx="11136156" cy="42906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567767" y="1893420"/>
            <a:ext cx="11146117" cy="4152776"/>
          </a:xfrm>
        </p:spPr>
        <p:txBody>
          <a:bodyPr/>
          <a:lstStyle>
            <a:lvl1pPr>
              <a:defRPr sz="1067" b="0" i="1">
                <a:solidFill>
                  <a:schemeClr val="accent5"/>
                </a:solidFill>
              </a:defRPr>
            </a:lvl1pPr>
          </a:lstStyle>
          <a:p>
            <a:r>
              <a:rPr lang="en-GB"/>
              <a:t>Click to insert a chart</a:t>
            </a:r>
          </a:p>
        </p:txBody>
      </p:sp>
      <p:sp>
        <p:nvSpPr>
          <p:cNvPr id="13"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14747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TABLE">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table</a:t>
            </a:r>
            <a:endParaRPr lang="en-GB"/>
          </a:p>
        </p:txBody>
      </p:sp>
      <p:sp>
        <p:nvSpPr>
          <p:cNvPr id="12" name="Segnaposto testo 11"/>
          <p:cNvSpPr>
            <a:spLocks noGrp="1"/>
          </p:cNvSpPr>
          <p:nvPr>
            <p:ph type="body" sz="quarter" idx="37" hasCustomPrompt="1"/>
          </p:nvPr>
        </p:nvSpPr>
        <p:spPr>
          <a:xfrm>
            <a:off x="567926" y="683513"/>
            <a:ext cx="11145957" cy="28268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5" name="Segnaposto tabella 4"/>
          <p:cNvSpPr>
            <a:spLocks noGrp="1"/>
          </p:cNvSpPr>
          <p:nvPr>
            <p:ph type="tbl" sz="quarter" idx="39" hasCustomPrompt="1"/>
          </p:nvPr>
        </p:nvSpPr>
        <p:spPr>
          <a:xfrm>
            <a:off x="567765" y="1304863"/>
            <a:ext cx="11146117" cy="4751295"/>
          </a:xfrm>
        </p:spPr>
        <p:txBody>
          <a:bodyPr/>
          <a:lstStyle>
            <a:lvl1pPr>
              <a:defRPr sz="1067" b="0" i="1">
                <a:solidFill>
                  <a:schemeClr val="accent5"/>
                </a:solidFill>
              </a:defRPr>
            </a:lvl1pPr>
          </a:lstStyle>
          <a:p>
            <a:r>
              <a:rPr lang="en-GB"/>
              <a:t>Click to insert a table</a:t>
            </a:r>
          </a:p>
        </p:txBody>
      </p:sp>
      <p:sp>
        <p:nvSpPr>
          <p:cNvPr id="6"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901469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3" y="1536853"/>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3" y="3085816"/>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Sottotitolo</a:t>
            </a:r>
          </a:p>
        </p:txBody>
      </p:sp>
    </p:spTree>
    <p:extLst>
      <p:ext uri="{BB962C8B-B14F-4D97-AF65-F5344CB8AC3E}">
        <p14:creationId xmlns:p14="http://schemas.microsoft.com/office/powerpoint/2010/main" val="2824959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LARGE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photo</a:t>
            </a:r>
            <a:endParaRPr lang="en-GB"/>
          </a:p>
        </p:txBody>
      </p:sp>
      <p:sp>
        <p:nvSpPr>
          <p:cNvPr id="10" name="Segnaposto testo 9"/>
          <p:cNvSpPr>
            <a:spLocks noGrp="1"/>
          </p:cNvSpPr>
          <p:nvPr>
            <p:ph type="body" sz="quarter" idx="36" hasCustomPrompt="1"/>
          </p:nvPr>
        </p:nvSpPr>
        <p:spPr>
          <a:xfrm>
            <a:off x="566870" y="1314811"/>
            <a:ext cx="354533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6276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4392706" y="1315445"/>
            <a:ext cx="732117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0026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photo</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567765" y="1315445"/>
            <a:ext cx="1114611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84199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chart</a:t>
            </a:r>
            <a:endParaRPr lang="en-GB"/>
          </a:p>
        </p:txBody>
      </p:sp>
      <p:sp>
        <p:nvSpPr>
          <p:cNvPr id="10" name="Segnaposto testo 9"/>
          <p:cNvSpPr>
            <a:spLocks noGrp="1"/>
          </p:cNvSpPr>
          <p:nvPr>
            <p:ph type="body" sz="quarter" idx="36" hasCustomPrompt="1"/>
          </p:nvPr>
        </p:nvSpPr>
        <p:spPr>
          <a:xfrm>
            <a:off x="566869" y="1314811"/>
            <a:ext cx="531995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39"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4" name="Segnaposto grafico 13"/>
          <p:cNvSpPr>
            <a:spLocks noGrp="1"/>
          </p:cNvSpPr>
          <p:nvPr>
            <p:ph type="chart" sz="quarter" idx="40"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5" name="Segnaposto immagine 2"/>
          <p:cNvSpPr>
            <a:spLocks noGrp="1"/>
          </p:cNvSpPr>
          <p:nvPr>
            <p:ph type="pic" sz="quarter" idx="41"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8533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CHARTS">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charts</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9" name="Connettore 1 8"/>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40"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3" name="Connettore 1 12"/>
          <p:cNvCxnSpPr/>
          <p:nvPr userDrawn="1"/>
        </p:nvCxnSpPr>
        <p:spPr>
          <a:xfrm>
            <a:off x="567764"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egnaposto testo 10"/>
          <p:cNvSpPr>
            <a:spLocks noGrp="1"/>
          </p:cNvSpPr>
          <p:nvPr>
            <p:ph type="body" sz="quarter" idx="41" hasCustomPrompt="1"/>
          </p:nvPr>
        </p:nvSpPr>
        <p:spPr>
          <a:xfrm>
            <a:off x="567766"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5" name="Segnaposto grafico 13"/>
          <p:cNvSpPr>
            <a:spLocks noGrp="1"/>
          </p:cNvSpPr>
          <p:nvPr>
            <p:ph type="chart" sz="quarter" idx="42"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6" name="Segnaposto grafico 13"/>
          <p:cNvSpPr>
            <a:spLocks noGrp="1"/>
          </p:cNvSpPr>
          <p:nvPr>
            <p:ph type="chart" sz="quarter" idx="43" hasCustomPrompt="1"/>
          </p:nvPr>
        </p:nvSpPr>
        <p:spPr>
          <a:xfrm>
            <a:off x="567394" y="1893420"/>
            <a:ext cx="5399117" cy="4152776"/>
          </a:xfrm>
        </p:spPr>
        <p:txBody>
          <a:bodyPr/>
          <a:lstStyle>
            <a:lvl1pPr>
              <a:defRPr sz="1067" b="0" i="1">
                <a:solidFill>
                  <a:schemeClr val="accent5"/>
                </a:solidFill>
              </a:defRPr>
            </a:lvl1pPr>
          </a:lstStyle>
          <a:p>
            <a:r>
              <a:rPr lang="en-GB"/>
              <a:t>Click to insert a chart</a:t>
            </a:r>
          </a:p>
        </p:txBody>
      </p:sp>
      <p:sp>
        <p:nvSpPr>
          <p:cNvPr id="17"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56657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 + chart</a:t>
            </a:r>
            <a:endParaRPr lang="en-GB"/>
          </a:p>
        </p:txBody>
      </p:sp>
      <p:sp>
        <p:nvSpPr>
          <p:cNvPr id="10" name="Segnaposto testo 9"/>
          <p:cNvSpPr>
            <a:spLocks noGrp="1"/>
          </p:cNvSpPr>
          <p:nvPr>
            <p:ph type="body" sz="quarter" idx="36" hasCustomPrompt="1"/>
          </p:nvPr>
        </p:nvSpPr>
        <p:spPr>
          <a:xfrm>
            <a:off x="566869" y="1314812"/>
            <a:ext cx="531995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35996"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testo 9"/>
          <p:cNvSpPr>
            <a:spLocks noGrp="1"/>
          </p:cNvSpPr>
          <p:nvPr>
            <p:ph type="body" sz="quarter" idx="39" hasCustomPrompt="1"/>
          </p:nvPr>
        </p:nvSpPr>
        <p:spPr>
          <a:xfrm>
            <a:off x="6315137" y="1314812"/>
            <a:ext cx="539874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cxnSp>
        <p:nvCxnSpPr>
          <p:cNvPr id="11" name="Connettore 1 10"/>
          <p:cNvCxnSpPr/>
          <p:nvPr userDrawn="1"/>
        </p:nvCxnSpPr>
        <p:spPr>
          <a:xfrm>
            <a:off x="6325107"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egnaposto testo 10"/>
          <p:cNvSpPr>
            <a:spLocks noGrp="1"/>
          </p:cNvSpPr>
          <p:nvPr>
            <p:ph type="body" sz="quarter" idx="41" hasCustomPrompt="1"/>
          </p:nvPr>
        </p:nvSpPr>
        <p:spPr>
          <a:xfrm>
            <a:off x="6325109"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4" name="Connettore 1 13"/>
          <p:cNvCxnSpPr/>
          <p:nvPr userDrawn="1"/>
        </p:nvCxnSpPr>
        <p:spPr>
          <a:xfrm>
            <a:off x="567764"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Segnaposto testo 10"/>
          <p:cNvSpPr>
            <a:spLocks noGrp="1"/>
          </p:cNvSpPr>
          <p:nvPr>
            <p:ph type="body" sz="quarter" idx="42" hasCustomPrompt="1"/>
          </p:nvPr>
        </p:nvSpPr>
        <p:spPr>
          <a:xfrm>
            <a:off x="567766"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6" name="Segnaposto grafico 13"/>
          <p:cNvSpPr>
            <a:spLocks noGrp="1"/>
          </p:cNvSpPr>
          <p:nvPr>
            <p:ph type="chart" sz="quarter" idx="43" hasCustomPrompt="1"/>
          </p:nvPr>
        </p:nvSpPr>
        <p:spPr>
          <a:xfrm>
            <a:off x="6314766" y="3725333"/>
            <a:ext cx="5399117" cy="2320863"/>
          </a:xfrm>
        </p:spPr>
        <p:txBody>
          <a:bodyPr/>
          <a:lstStyle>
            <a:lvl1pPr>
              <a:defRPr sz="1067" b="0" i="1">
                <a:solidFill>
                  <a:schemeClr val="accent5"/>
                </a:solidFill>
              </a:defRPr>
            </a:lvl1pPr>
          </a:lstStyle>
          <a:p>
            <a:r>
              <a:rPr lang="en-GB"/>
              <a:t>Click to insert a chart</a:t>
            </a:r>
          </a:p>
        </p:txBody>
      </p:sp>
      <p:sp>
        <p:nvSpPr>
          <p:cNvPr id="17" name="Segnaposto grafico 13"/>
          <p:cNvSpPr>
            <a:spLocks noGrp="1"/>
          </p:cNvSpPr>
          <p:nvPr>
            <p:ph type="chart" sz="quarter" idx="44" hasCustomPrompt="1"/>
          </p:nvPr>
        </p:nvSpPr>
        <p:spPr>
          <a:xfrm>
            <a:off x="567394" y="3725333"/>
            <a:ext cx="5399117" cy="2320863"/>
          </a:xfrm>
        </p:spPr>
        <p:txBody>
          <a:bodyPr/>
          <a:lstStyle>
            <a:lvl1pPr>
              <a:defRPr sz="1067" b="0" i="1">
                <a:solidFill>
                  <a:schemeClr val="accent5"/>
                </a:solidFill>
              </a:defRPr>
            </a:lvl1pPr>
          </a:lstStyle>
          <a:p>
            <a:r>
              <a:rPr lang="en-GB"/>
              <a:t>Click to insert a chart</a:t>
            </a:r>
          </a:p>
        </p:txBody>
      </p:sp>
      <p:sp>
        <p:nvSpPr>
          <p:cNvPr id="18" name="Segnaposto immagine 2"/>
          <p:cNvSpPr>
            <a:spLocks noGrp="1"/>
          </p:cNvSpPr>
          <p:nvPr>
            <p:ph type="pic" sz="quarter" idx="45"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57461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LARGE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chart</a:t>
            </a:r>
            <a:endParaRPr lang="en-GB"/>
          </a:p>
        </p:txBody>
      </p:sp>
      <p:sp>
        <p:nvSpPr>
          <p:cNvPr id="10" name="Segnaposto testo 9"/>
          <p:cNvSpPr>
            <a:spLocks noGrp="1"/>
          </p:cNvSpPr>
          <p:nvPr>
            <p:ph type="body" sz="quarter" idx="36" hasCustomPrompt="1"/>
          </p:nvPr>
        </p:nvSpPr>
        <p:spPr>
          <a:xfrm>
            <a:off x="566869" y="1314811"/>
            <a:ext cx="3566856"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5591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4452479" y="1334744"/>
            <a:ext cx="7251451"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4452481" y="1373840"/>
            <a:ext cx="7251449"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4452471" y="1893420"/>
            <a:ext cx="7261412" cy="4152776"/>
          </a:xfrm>
        </p:spPr>
        <p:txBody>
          <a:bodyPr/>
          <a:lstStyle>
            <a:lvl1pPr>
              <a:defRPr sz="1067" b="0" i="1">
                <a:solidFill>
                  <a:schemeClr val="accent5"/>
                </a:solidFill>
              </a:defRPr>
            </a:lvl1pPr>
          </a:lstStyle>
          <a:p>
            <a:r>
              <a:rPr lang="en-GB"/>
              <a:t>Click to insert a chart</a:t>
            </a:r>
          </a:p>
        </p:txBody>
      </p:sp>
      <p:sp>
        <p:nvSpPr>
          <p:cNvPr id="14"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9696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4"/>
          </p:nvPr>
        </p:nvSpPr>
        <p:spPr>
          <a:xfrm>
            <a:off x="11558352" y="6347541"/>
            <a:ext cx="494299" cy="197211"/>
          </a:xfrm>
          <a:prstGeom prst="rect">
            <a:avLst/>
          </a:prstGeom>
        </p:spPr>
        <p:txBody>
          <a:bodyPr vert="horz" lIns="0" tIns="0" rIns="0" bIns="0" rtlCol="0" anchor="b" anchorCtr="0"/>
          <a:lstStyle>
            <a:lvl1pPr algn="l">
              <a:defRPr sz="1067" b="0" i="0" baseline="0">
                <a:solidFill>
                  <a:schemeClr val="accent2"/>
                </a:solidFill>
                <a:latin typeface="+mn-lt"/>
              </a:defRPr>
            </a:lvl1pPr>
          </a:lstStyle>
          <a:p>
            <a:fld id="{9C18EA95-C3D3-214C-9452-EF8527DBCD86}" type="slidenum">
              <a:rPr lang="it-IT" smtClean="0"/>
              <a:pPr/>
              <a:t>‹N›</a:t>
            </a:fld>
            <a:endParaRPr lang="it-IT"/>
          </a:p>
        </p:txBody>
      </p:sp>
      <p:pic>
        <p:nvPicPr>
          <p:cNvPr id="10" name="Immagine 9" descr="bip per-01.png"/>
          <p:cNvPicPr>
            <a:picLocks noChangeAspect="1"/>
          </p:cNvPicPr>
          <p:nvPr userDrawn="1"/>
        </p:nvPicPr>
        <p:blipFill rotWithShape="1">
          <a:blip r:embed="rId17">
            <a:extLst>
              <a:ext uri="{28A0092B-C50C-407E-A947-70E740481C1C}">
                <a14:useLocalDpi xmlns:a14="http://schemas.microsoft.com/office/drawing/2010/main" val="0"/>
              </a:ext>
            </a:extLst>
          </a:blip>
          <a:srcRect r="33160" b="13114"/>
          <a:stretch/>
        </p:blipFill>
        <p:spPr>
          <a:xfrm>
            <a:off x="493190" y="6208485"/>
            <a:ext cx="630761" cy="418113"/>
          </a:xfrm>
          <a:prstGeom prst="rect">
            <a:avLst/>
          </a:prstGeom>
        </p:spPr>
      </p:pic>
      <p:sp>
        <p:nvSpPr>
          <p:cNvPr id="5" name="Segnaposto titolo 4"/>
          <p:cNvSpPr>
            <a:spLocks noGrp="1"/>
          </p:cNvSpPr>
          <p:nvPr>
            <p:ph type="title"/>
          </p:nvPr>
        </p:nvSpPr>
        <p:spPr>
          <a:xfrm>
            <a:off x="567531" y="327760"/>
            <a:ext cx="11146352" cy="313864"/>
          </a:xfrm>
          <a:prstGeom prst="rect">
            <a:avLst/>
          </a:prstGeom>
        </p:spPr>
        <p:txBody>
          <a:bodyPr vert="horz" lIns="0" tIns="0" rIns="0" bIns="0" rtlCol="0" anchor="t" anchorCtr="0">
            <a:noAutofit/>
          </a:bodyPr>
          <a:lstStyle/>
          <a:p>
            <a:r>
              <a:rPr lang="en-US"/>
              <a:t>Title here </a:t>
            </a:r>
            <a:r>
              <a:rPr lang="en-US" err="1"/>
              <a:t>lorem</a:t>
            </a:r>
            <a:r>
              <a:rPr lang="en-US"/>
              <a:t> </a:t>
            </a:r>
            <a:r>
              <a:rPr lang="en-US" err="1"/>
              <a:t>ipsum</a:t>
            </a:r>
            <a:endParaRPr lang="en-GB"/>
          </a:p>
        </p:txBody>
      </p:sp>
      <p:sp>
        <p:nvSpPr>
          <p:cNvPr id="8" name="Segnaposto testo 7"/>
          <p:cNvSpPr>
            <a:spLocks noGrp="1"/>
          </p:cNvSpPr>
          <p:nvPr>
            <p:ph type="body" idx="1"/>
          </p:nvPr>
        </p:nvSpPr>
        <p:spPr>
          <a:xfrm>
            <a:off x="567531" y="1304284"/>
            <a:ext cx="11146351" cy="4659653"/>
          </a:xfrm>
          <a:prstGeom prst="rect">
            <a:avLst/>
          </a:prstGeom>
        </p:spPr>
        <p:txBody>
          <a:bodyPr vert="horz" lIns="0" tIns="0" rIns="0" bIns="0" rtlCol="0">
            <a:noAutofit/>
          </a:bodyPr>
          <a:lstStyle/>
          <a:p>
            <a:pPr lvl="0"/>
            <a:r>
              <a:rPr lang="en-US"/>
              <a:t>Text here </a:t>
            </a:r>
            <a:r>
              <a:rPr lang="en-US" err="1"/>
              <a:t>lorem</a:t>
            </a:r>
            <a:r>
              <a:rPr lang="en-US"/>
              <a:t> </a:t>
            </a:r>
            <a:r>
              <a:rPr lang="en-US" err="1"/>
              <a:t>ipsum</a:t>
            </a:r>
            <a:r>
              <a:rPr lang="en-US"/>
              <a:t> </a:t>
            </a:r>
            <a:r>
              <a:rPr lang="en-US" err="1"/>
              <a:t>amet</a:t>
            </a:r>
            <a:endParaRPr lang="en-US"/>
          </a:p>
        </p:txBody>
      </p:sp>
    </p:spTree>
    <p:extLst>
      <p:ext uri="{BB962C8B-B14F-4D97-AF65-F5344CB8AC3E}">
        <p14:creationId xmlns:p14="http://schemas.microsoft.com/office/powerpoint/2010/main" val="339167757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52" r:id="rId13"/>
    <p:sldLayoutId id="2147483753" r:id="rId14"/>
    <p:sldLayoutId id="2147483755" r:id="rId15"/>
  </p:sldLayoutIdLst>
  <p:hf hdr="0" ftr="0" dt="0"/>
  <p:txStyles>
    <p:titleStyle>
      <a:lvl1pPr algn="l" defTabSz="609585" rtl="0" eaLnBrk="1" latinLnBrk="0" hangingPunct="1">
        <a:lnSpc>
          <a:spcPts val="2400"/>
        </a:lnSpc>
        <a:spcBef>
          <a:spcPct val="0"/>
        </a:spcBef>
        <a:buNone/>
        <a:defRPr sz="2133" b="1" i="0" kern="0" spc="0" baseline="0">
          <a:solidFill>
            <a:schemeClr val="accent1"/>
          </a:solidFill>
          <a:latin typeface="+mn-lt"/>
          <a:ea typeface="+mj-ea"/>
          <a:cs typeface="+mj-cs"/>
        </a:defRPr>
      </a:lvl1pPr>
    </p:titleStyle>
    <p:bodyStyle>
      <a:lvl1pPr marL="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1pPr>
      <a:lvl2pPr marL="609585"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A6FDA4B4-17FA-2B45-AF2E-71969FDD8DEF}"/>
              </a:ext>
            </a:extLst>
          </p:cNvPr>
          <p:cNvPicPr>
            <a:picLocks noChangeAspect="1"/>
          </p:cNvPicPr>
          <p:nvPr userDrawn="1"/>
        </p:nvPicPr>
        <p:blipFill>
          <a:blip r:embed="rId14"/>
          <a:stretch>
            <a:fillRect/>
          </a:stretch>
        </p:blipFill>
        <p:spPr>
          <a:xfrm>
            <a:off x="0" y="0"/>
            <a:ext cx="12192000" cy="6858000"/>
          </a:xfrm>
          <a:prstGeom prst="rect">
            <a:avLst/>
          </a:prstGeom>
        </p:spPr>
      </p:pic>
      <p:sp>
        <p:nvSpPr>
          <p:cNvPr id="3" name="CasellaDiTesto 2">
            <a:extLst>
              <a:ext uri="{FF2B5EF4-FFF2-40B4-BE49-F238E27FC236}">
                <a16:creationId xmlns:a16="http://schemas.microsoft.com/office/drawing/2014/main" id="{1CF4985F-5234-924C-B50C-23DFEA04798C}"/>
              </a:ext>
            </a:extLst>
          </p:cNvPr>
          <p:cNvSpPr txBox="1"/>
          <p:nvPr userDrawn="1"/>
        </p:nvSpPr>
        <p:spPr>
          <a:xfrm>
            <a:off x="11612880" y="6413863"/>
            <a:ext cx="431074" cy="276999"/>
          </a:xfrm>
          <a:prstGeom prst="rect">
            <a:avLst/>
          </a:prstGeom>
          <a:noFill/>
        </p:spPr>
        <p:txBody>
          <a:bodyPr wrap="square" rtlCol="0">
            <a:spAutoFit/>
          </a:bodyPr>
          <a:lstStyle/>
          <a:p>
            <a:pPr algn="ctr"/>
            <a:fld id="{846C0A27-7CA9-8D4C-8610-73AC60D90DFA}" type="slidenum">
              <a:rPr lang="it-IT" sz="1200" b="0" i="0" smtClean="0">
                <a:solidFill>
                  <a:srgbClr val="0C2340"/>
                </a:solidFill>
                <a:latin typeface="Arial Narrow" panose="020B0604020202020204" pitchFamily="34" charset="0"/>
                <a:cs typeface="Arial Narrow" panose="020B0604020202020204" pitchFamily="34" charset="0"/>
              </a:rPr>
              <a:pPr algn="ctr"/>
              <a:t>‹N›</a:t>
            </a:fld>
            <a:endParaRPr lang="it-IT" sz="1200" b="0" i="0">
              <a:solidFill>
                <a:srgbClr val="0C234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0425939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56" r:id="rId8"/>
    <p:sldLayoutId id="2147483757" r:id="rId9"/>
    <p:sldLayoutId id="2147483758" r:id="rId10"/>
    <p:sldLayoutId id="2147483759" r:id="rId11"/>
    <p:sldLayoutId id="21474837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4"/>
          </p:nvPr>
        </p:nvSpPr>
        <p:spPr>
          <a:xfrm>
            <a:off x="11558352" y="6347541"/>
            <a:ext cx="494299" cy="197211"/>
          </a:xfrm>
          <a:prstGeom prst="rect">
            <a:avLst/>
          </a:prstGeom>
        </p:spPr>
        <p:txBody>
          <a:bodyPr vert="horz" lIns="0" tIns="0" rIns="0" bIns="0" rtlCol="0" anchor="b" anchorCtr="0"/>
          <a:lstStyle>
            <a:lvl1pPr algn="l">
              <a:defRPr sz="1067" b="0" i="0" baseline="0">
                <a:solidFill>
                  <a:schemeClr val="accent2"/>
                </a:solidFill>
                <a:latin typeface="+mn-lt"/>
              </a:defRPr>
            </a:lvl1pPr>
          </a:lstStyle>
          <a:p>
            <a:fld id="{9C18EA95-C3D3-214C-9452-EF8527DBCD86}" type="slidenum">
              <a:rPr lang="it-IT" smtClean="0"/>
              <a:pPr/>
              <a:t>‹N›</a:t>
            </a:fld>
            <a:endParaRPr lang="it-IT"/>
          </a:p>
        </p:txBody>
      </p:sp>
      <p:sp>
        <p:nvSpPr>
          <p:cNvPr id="6" name="CasellaDiTesto 5"/>
          <p:cNvSpPr txBox="1"/>
          <p:nvPr userDrawn="1"/>
        </p:nvSpPr>
        <p:spPr>
          <a:xfrm>
            <a:off x="5016681" y="6426400"/>
            <a:ext cx="6205116" cy="189323"/>
          </a:xfrm>
          <a:prstGeom prst="rect">
            <a:avLst/>
          </a:prstGeom>
          <a:noFill/>
        </p:spPr>
        <p:txBody>
          <a:bodyPr wrap="square" lIns="0" tIns="0" rIns="0" bIns="0" rtlCol="0">
            <a:noAutofit/>
          </a:bodyPr>
          <a:lstStyle/>
          <a:p>
            <a:pPr algn="r"/>
            <a:r>
              <a:rPr lang="en-GB" sz="667" kern="0" spc="-40" baseline="0">
                <a:solidFill>
                  <a:schemeClr val="accent1"/>
                </a:solidFill>
                <a:latin typeface="+mn-lt"/>
              </a:rPr>
              <a:t>This document is private and confidential and cannot be distributed, reproduced or used for any other purpose without the prior written consent of BIP Group.</a:t>
            </a:r>
          </a:p>
        </p:txBody>
      </p:sp>
      <p:pic>
        <p:nvPicPr>
          <p:cNvPr id="10" name="Immagine 9" descr="bip per-01.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93190" y="6208485"/>
            <a:ext cx="943697" cy="481223"/>
          </a:xfrm>
          <a:prstGeom prst="rect">
            <a:avLst/>
          </a:prstGeom>
        </p:spPr>
      </p:pic>
      <p:sp>
        <p:nvSpPr>
          <p:cNvPr id="5" name="Segnaposto titolo 4"/>
          <p:cNvSpPr>
            <a:spLocks noGrp="1"/>
          </p:cNvSpPr>
          <p:nvPr>
            <p:ph type="title"/>
          </p:nvPr>
        </p:nvSpPr>
        <p:spPr>
          <a:xfrm>
            <a:off x="567531" y="327760"/>
            <a:ext cx="11146352" cy="313864"/>
          </a:xfrm>
          <a:prstGeom prst="rect">
            <a:avLst/>
          </a:prstGeom>
        </p:spPr>
        <p:txBody>
          <a:bodyPr vert="horz" lIns="0" tIns="0" rIns="0" bIns="0" rtlCol="0" anchor="t" anchorCtr="0">
            <a:noAutofit/>
          </a:bodyPr>
          <a:lstStyle/>
          <a:p>
            <a:r>
              <a:rPr lang="en-US"/>
              <a:t>Title here </a:t>
            </a:r>
            <a:r>
              <a:rPr lang="en-US" err="1"/>
              <a:t>lorem</a:t>
            </a:r>
            <a:r>
              <a:rPr lang="en-US"/>
              <a:t> </a:t>
            </a:r>
            <a:r>
              <a:rPr lang="en-US" err="1"/>
              <a:t>ipsum</a:t>
            </a:r>
            <a:endParaRPr lang="en-GB"/>
          </a:p>
        </p:txBody>
      </p:sp>
      <p:sp>
        <p:nvSpPr>
          <p:cNvPr id="8" name="Segnaposto testo 7"/>
          <p:cNvSpPr>
            <a:spLocks noGrp="1"/>
          </p:cNvSpPr>
          <p:nvPr>
            <p:ph type="body" idx="1"/>
          </p:nvPr>
        </p:nvSpPr>
        <p:spPr>
          <a:xfrm>
            <a:off x="567531" y="1304284"/>
            <a:ext cx="11146351" cy="4659653"/>
          </a:xfrm>
          <a:prstGeom prst="rect">
            <a:avLst/>
          </a:prstGeom>
        </p:spPr>
        <p:txBody>
          <a:bodyPr vert="horz" lIns="0" tIns="0" rIns="0" bIns="0" rtlCol="0">
            <a:noAutofit/>
          </a:bodyPr>
          <a:lstStyle/>
          <a:p>
            <a:pPr lvl="0"/>
            <a:r>
              <a:rPr lang="en-US"/>
              <a:t>Text here </a:t>
            </a:r>
            <a:r>
              <a:rPr lang="en-US" err="1"/>
              <a:t>lorem</a:t>
            </a:r>
            <a:r>
              <a:rPr lang="en-US"/>
              <a:t> </a:t>
            </a:r>
            <a:r>
              <a:rPr lang="en-US" err="1"/>
              <a:t>ipsum</a:t>
            </a:r>
            <a:r>
              <a:rPr lang="en-US"/>
              <a:t> </a:t>
            </a:r>
            <a:r>
              <a:rPr lang="en-US" err="1"/>
              <a:t>amet</a:t>
            </a:r>
            <a:endParaRPr lang="en-US"/>
          </a:p>
        </p:txBody>
      </p:sp>
      <p:sp>
        <p:nvSpPr>
          <p:cNvPr id="2" name="Rectangle 1">
            <a:extLst>
              <a:ext uri="{FF2B5EF4-FFF2-40B4-BE49-F238E27FC236}">
                <a16:creationId xmlns:a16="http://schemas.microsoft.com/office/drawing/2014/main" id="{2330497D-5D38-4146-A84C-88C0174C7833}"/>
              </a:ext>
            </a:extLst>
          </p:cNvPr>
          <p:cNvSpPr/>
          <p:nvPr userDrawn="1"/>
        </p:nvSpPr>
        <p:spPr>
          <a:xfrm>
            <a:off x="1131683" y="6274051"/>
            <a:ext cx="244444" cy="3621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56786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09585" rtl="0" eaLnBrk="1" latinLnBrk="0" hangingPunct="1">
        <a:lnSpc>
          <a:spcPts val="2400"/>
        </a:lnSpc>
        <a:spcBef>
          <a:spcPct val="0"/>
        </a:spcBef>
        <a:buNone/>
        <a:defRPr sz="2133" b="1" i="0" kern="0" spc="0" baseline="0">
          <a:solidFill>
            <a:schemeClr val="accent1"/>
          </a:solidFill>
          <a:latin typeface="+mn-lt"/>
          <a:ea typeface="+mj-ea"/>
          <a:cs typeface="+mj-cs"/>
        </a:defRPr>
      </a:lvl1pPr>
    </p:titleStyle>
    <p:bodyStyle>
      <a:lvl1pPr marL="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1pPr>
      <a:lvl2pPr marL="609585"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0B36F-8FF5-954D-A3DE-4C1F15443D6D}"/>
              </a:ext>
            </a:extLst>
          </p:cNvPr>
          <p:cNvSpPr>
            <a:spLocks noGrp="1"/>
          </p:cNvSpPr>
          <p:nvPr>
            <p:ph type="ctrTitle"/>
          </p:nvPr>
        </p:nvSpPr>
        <p:spPr>
          <a:xfrm>
            <a:off x="274963" y="2356543"/>
            <a:ext cx="7454747" cy="1350657"/>
          </a:xfrm>
          <a:prstGeom prst="rect">
            <a:avLst/>
          </a:prstGeom>
        </p:spPr>
        <p:txBody>
          <a:bodyPr/>
          <a:lstStyle/>
          <a:p>
            <a:r>
              <a:rPr lang="it-IT" sz="4400"/>
              <a:t>Data Science Training</a:t>
            </a:r>
          </a:p>
        </p:txBody>
      </p:sp>
      <p:sp>
        <p:nvSpPr>
          <p:cNvPr id="12" name="CasellaDiTesto 11">
            <a:extLst>
              <a:ext uri="{FF2B5EF4-FFF2-40B4-BE49-F238E27FC236}">
                <a16:creationId xmlns:a16="http://schemas.microsoft.com/office/drawing/2014/main" id="{5D6BD10E-737E-864F-A802-EBBB1B87C0A0}"/>
              </a:ext>
            </a:extLst>
          </p:cNvPr>
          <p:cNvSpPr txBox="1"/>
          <p:nvPr/>
        </p:nvSpPr>
        <p:spPr>
          <a:xfrm>
            <a:off x="274962" y="4619913"/>
            <a:ext cx="745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a:ln>
                  <a:noFill/>
                </a:ln>
                <a:solidFill>
                  <a:srgbClr val="0C2340"/>
                </a:solidFill>
                <a:effectLst/>
                <a:uLnTx/>
                <a:uFillTx/>
                <a:latin typeface="Arial" panose="020B0604020202020204" pitchFamily="34" charset="0"/>
                <a:ea typeface="+mn-ea"/>
                <a:cs typeface="Arial" panose="020B0604020202020204" pitchFamily="34" charset="0"/>
              </a:rPr>
              <a:t>March 2022</a:t>
            </a:r>
          </a:p>
        </p:txBody>
      </p:sp>
    </p:spTree>
    <p:extLst>
      <p:ext uri="{BB962C8B-B14F-4D97-AF65-F5344CB8AC3E}">
        <p14:creationId xmlns:p14="http://schemas.microsoft.com/office/powerpoint/2010/main" val="686187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BC1B08-2AB6-436D-8829-8CA60DA0F079}"/>
              </a:ext>
            </a:extLst>
          </p:cNvPr>
          <p:cNvSpPr>
            <a:spLocks noGrp="1"/>
          </p:cNvSpPr>
          <p:nvPr>
            <p:ph type="sldNum" sz="quarter" idx="35"/>
          </p:nvPr>
        </p:nvSpPr>
        <p:spPr/>
        <p:txBody>
          <a:bodyPr/>
          <a:lstStyle/>
          <a:p>
            <a:fld id="{9C18EA95-C3D3-214C-9452-EF8527DBCD86}" type="slidenum">
              <a:rPr lang="it-IT" smtClean="0"/>
              <a:pPr/>
              <a:t>10</a:t>
            </a:fld>
            <a:endParaRPr lang="it-IT"/>
          </a:p>
        </p:txBody>
      </p:sp>
      <p:sp>
        <p:nvSpPr>
          <p:cNvPr id="3" name="Title 2">
            <a:extLst>
              <a:ext uri="{FF2B5EF4-FFF2-40B4-BE49-F238E27FC236}">
                <a16:creationId xmlns:a16="http://schemas.microsoft.com/office/drawing/2014/main" id="{69B809DA-64D1-45D0-819E-2F0D0739185B}"/>
              </a:ext>
            </a:extLst>
          </p:cNvPr>
          <p:cNvSpPr>
            <a:spLocks noGrp="1"/>
          </p:cNvSpPr>
          <p:nvPr>
            <p:ph type="title"/>
          </p:nvPr>
        </p:nvSpPr>
        <p:spPr/>
        <p:txBody>
          <a:bodyPr/>
          <a:lstStyle/>
          <a:p>
            <a:r>
              <a:rPr lang="en-US" dirty="0"/>
              <a:t>Data Preparation Steps</a:t>
            </a:r>
          </a:p>
        </p:txBody>
      </p:sp>
      <p:pic>
        <p:nvPicPr>
          <p:cNvPr id="7" name="Picture 6" descr="Diagram&#10;&#10;Description automatically generated">
            <a:extLst>
              <a:ext uri="{FF2B5EF4-FFF2-40B4-BE49-F238E27FC236}">
                <a16:creationId xmlns:a16="http://schemas.microsoft.com/office/drawing/2014/main" id="{AADF0F29-B700-4417-AD29-59E7D5928E84}"/>
              </a:ext>
            </a:extLst>
          </p:cNvPr>
          <p:cNvPicPr>
            <a:picLocks noChangeAspect="1"/>
          </p:cNvPicPr>
          <p:nvPr/>
        </p:nvPicPr>
        <p:blipFill rotWithShape="1">
          <a:blip r:embed="rId2">
            <a:extLst>
              <a:ext uri="{28A0092B-C50C-407E-A947-70E740481C1C}">
                <a14:useLocalDpi xmlns:a14="http://schemas.microsoft.com/office/drawing/2010/main" val="0"/>
              </a:ext>
            </a:extLst>
          </a:blip>
          <a:srcRect l="19909" t="8694" r="19419" b="7103"/>
          <a:stretch/>
        </p:blipFill>
        <p:spPr>
          <a:xfrm>
            <a:off x="567531" y="1010919"/>
            <a:ext cx="5039360" cy="4836161"/>
          </a:xfrm>
          <a:prstGeom prst="rect">
            <a:avLst/>
          </a:prstGeom>
        </p:spPr>
      </p:pic>
      <p:grpSp>
        <p:nvGrpSpPr>
          <p:cNvPr id="10" name="Group 9">
            <a:extLst>
              <a:ext uri="{FF2B5EF4-FFF2-40B4-BE49-F238E27FC236}">
                <a16:creationId xmlns:a16="http://schemas.microsoft.com/office/drawing/2014/main" id="{0CA5FF2B-AD89-4A84-873C-54243870343C}"/>
              </a:ext>
            </a:extLst>
          </p:cNvPr>
          <p:cNvGrpSpPr/>
          <p:nvPr/>
        </p:nvGrpSpPr>
        <p:grpSpPr>
          <a:xfrm>
            <a:off x="6585111" y="1215323"/>
            <a:ext cx="4362706" cy="4558518"/>
            <a:chOff x="6051294" y="1010919"/>
            <a:chExt cx="4362706" cy="4558518"/>
          </a:xfrm>
        </p:grpSpPr>
        <p:sp>
          <p:nvSpPr>
            <p:cNvPr id="9" name="Rectangle 3">
              <a:extLst>
                <a:ext uri="{FF2B5EF4-FFF2-40B4-BE49-F238E27FC236}">
                  <a16:creationId xmlns:a16="http://schemas.microsoft.com/office/drawing/2014/main" id="{A72F8554-4B2E-4616-94EF-7BC03FA971D9}"/>
                </a:ext>
              </a:extLst>
            </p:cNvPr>
            <p:cNvSpPr/>
            <p:nvPr/>
          </p:nvSpPr>
          <p:spPr>
            <a:xfrm>
              <a:off x="6585111" y="1010919"/>
              <a:ext cx="2952750" cy="338554"/>
            </a:xfrm>
            <a:prstGeom prst="rect">
              <a:avLst/>
            </a:prstGeom>
            <a:solidFill>
              <a:srgbClr val="FFFFFF"/>
            </a:solidFill>
          </p:spPr>
          <p:txBody>
            <a:bodyPr wrap="square" lIns="91440" tIns="45720" rIns="91440" bIns="45720" anchor="t">
              <a:spAutoFit/>
            </a:bodyPr>
            <a:lstStyle/>
            <a:p>
              <a:pPr>
                <a:spcBef>
                  <a:spcPts val="600"/>
                </a:spcBef>
              </a:pPr>
              <a:r>
                <a:rPr lang="en-US" sz="1600" b="1" dirty="0">
                  <a:solidFill>
                    <a:schemeClr val="accent1"/>
                  </a:solidFill>
                  <a:latin typeface="Work Sans"/>
                  <a:ea typeface="+mj-lt"/>
                  <a:cs typeface="+mj-lt"/>
                </a:rPr>
                <a:t>Tasks for each step:</a:t>
              </a:r>
              <a:endParaRPr lang="en-US" sz="1600" b="1" dirty="0">
                <a:solidFill>
                  <a:schemeClr val="accent1"/>
                </a:solidFill>
              </a:endParaRPr>
            </a:p>
          </p:txBody>
        </p:sp>
        <p:sp>
          <p:nvSpPr>
            <p:cNvPr id="8" name="Oval 7">
              <a:extLst>
                <a:ext uri="{FF2B5EF4-FFF2-40B4-BE49-F238E27FC236}">
                  <a16:creationId xmlns:a16="http://schemas.microsoft.com/office/drawing/2014/main" id="{51021AD1-B087-41A8-8C96-068B51CED7B8}"/>
                </a:ext>
              </a:extLst>
            </p:cNvPr>
            <p:cNvSpPr/>
            <p:nvPr/>
          </p:nvSpPr>
          <p:spPr>
            <a:xfrm>
              <a:off x="6051294" y="1549448"/>
              <a:ext cx="664466" cy="664466"/>
            </a:xfrm>
            <a:prstGeom prst="ellipse">
              <a:avLst/>
            </a:prstGeom>
            <a:gradFill flip="none" rotWithShape="1">
              <a:gsLst>
                <a:gs pos="0">
                  <a:srgbClr val="003789"/>
                </a:gs>
                <a:gs pos="100000">
                  <a:srgbClr val="2199AB"/>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01</a:t>
              </a:r>
              <a:endParaRPr lang="it-IT" b="1" dirty="0"/>
            </a:p>
          </p:txBody>
        </p:sp>
        <p:sp>
          <p:nvSpPr>
            <p:cNvPr id="11" name="Oval 10">
              <a:extLst>
                <a:ext uri="{FF2B5EF4-FFF2-40B4-BE49-F238E27FC236}">
                  <a16:creationId xmlns:a16="http://schemas.microsoft.com/office/drawing/2014/main" id="{97BF500E-6950-4511-8960-0505E41E8163}"/>
                </a:ext>
              </a:extLst>
            </p:cNvPr>
            <p:cNvSpPr/>
            <p:nvPr/>
          </p:nvSpPr>
          <p:spPr>
            <a:xfrm>
              <a:off x="6051294" y="2568037"/>
              <a:ext cx="664466" cy="664466"/>
            </a:xfrm>
            <a:prstGeom prst="ellipse">
              <a:avLst/>
            </a:prstGeom>
            <a:gradFill flip="none" rotWithShape="1">
              <a:gsLst>
                <a:gs pos="0">
                  <a:srgbClr val="003789"/>
                </a:gs>
                <a:gs pos="100000">
                  <a:srgbClr val="2199AB"/>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02</a:t>
              </a:r>
              <a:endParaRPr lang="it-IT" b="1" dirty="0"/>
            </a:p>
          </p:txBody>
        </p:sp>
        <p:sp>
          <p:nvSpPr>
            <p:cNvPr id="12" name="Rectangle 3">
              <a:extLst>
                <a:ext uri="{FF2B5EF4-FFF2-40B4-BE49-F238E27FC236}">
                  <a16:creationId xmlns:a16="http://schemas.microsoft.com/office/drawing/2014/main" id="{E3D1FB1E-5B3D-4D1C-AA48-8C167575F052}"/>
                </a:ext>
              </a:extLst>
            </p:cNvPr>
            <p:cNvSpPr/>
            <p:nvPr/>
          </p:nvSpPr>
          <p:spPr>
            <a:xfrm>
              <a:off x="6715760" y="1581599"/>
              <a:ext cx="2952750" cy="892552"/>
            </a:xfrm>
            <a:prstGeom prst="rect">
              <a:avLst/>
            </a:prstGeom>
            <a:noFill/>
          </p:spPr>
          <p:txBody>
            <a:bodyPr wrap="square" lIns="91440" tIns="45720" rIns="91440" bIns="45720" anchor="t">
              <a:spAutoFit/>
            </a:bodyPr>
            <a:lstStyle/>
            <a:p>
              <a:pPr marL="285750" indent="-285750">
                <a:spcBef>
                  <a:spcPts val="600"/>
                </a:spcBef>
                <a:buFont typeface="Arial" panose="020B0604020202020204" pitchFamily="34" charset="0"/>
                <a:buChar char="•"/>
              </a:pPr>
              <a:r>
                <a:rPr lang="en-US" sz="1400" dirty="0">
                  <a:solidFill>
                    <a:schemeClr val="accent1"/>
                  </a:solidFill>
                </a:rPr>
                <a:t>Look for data sources</a:t>
              </a:r>
            </a:p>
            <a:p>
              <a:pPr marL="285750" indent="-285750">
                <a:spcBef>
                  <a:spcPts val="600"/>
                </a:spcBef>
                <a:buFont typeface="Arial" panose="020B0604020202020204" pitchFamily="34" charset="0"/>
                <a:buChar char="•"/>
              </a:pPr>
              <a:r>
                <a:rPr lang="en-US" sz="1400" dirty="0">
                  <a:solidFill>
                    <a:schemeClr val="accent1"/>
                  </a:solidFill>
                </a:rPr>
                <a:t>Combine data sources</a:t>
              </a:r>
            </a:p>
            <a:p>
              <a:pPr marL="285750" indent="-285750">
                <a:spcBef>
                  <a:spcPts val="600"/>
                </a:spcBef>
                <a:buFont typeface="Arial" panose="020B0604020202020204" pitchFamily="34" charset="0"/>
                <a:buChar char="•"/>
              </a:pPr>
              <a:r>
                <a:rPr lang="en-US" sz="1400" dirty="0">
                  <a:solidFill>
                    <a:schemeClr val="accent1"/>
                  </a:solidFill>
                </a:rPr>
                <a:t>Understand data sources</a:t>
              </a:r>
            </a:p>
          </p:txBody>
        </p:sp>
        <p:sp>
          <p:nvSpPr>
            <p:cNvPr id="13" name="Rectangle 3">
              <a:extLst>
                <a:ext uri="{FF2B5EF4-FFF2-40B4-BE49-F238E27FC236}">
                  <a16:creationId xmlns:a16="http://schemas.microsoft.com/office/drawing/2014/main" id="{4A811927-DCA6-49F1-91C6-2E1D89AEB09F}"/>
                </a:ext>
              </a:extLst>
            </p:cNvPr>
            <p:cNvSpPr/>
            <p:nvPr/>
          </p:nvSpPr>
          <p:spPr>
            <a:xfrm>
              <a:off x="6715760" y="2602030"/>
              <a:ext cx="2952750" cy="892552"/>
            </a:xfrm>
            <a:prstGeom prst="rect">
              <a:avLst/>
            </a:prstGeom>
            <a:noFill/>
          </p:spPr>
          <p:txBody>
            <a:bodyPr wrap="square" lIns="91440" tIns="45720" rIns="91440" bIns="45720" anchor="t">
              <a:spAutoFit/>
            </a:bodyPr>
            <a:lstStyle/>
            <a:p>
              <a:pPr marL="285750" indent="-285750">
                <a:spcBef>
                  <a:spcPts val="600"/>
                </a:spcBef>
                <a:buFont typeface="Arial" panose="020B0604020202020204" pitchFamily="34" charset="0"/>
                <a:buChar char="•"/>
              </a:pPr>
              <a:r>
                <a:rPr lang="en-US" sz="1400" dirty="0">
                  <a:solidFill>
                    <a:schemeClr val="accent1"/>
                  </a:solidFill>
                </a:rPr>
                <a:t>Observe data</a:t>
              </a:r>
            </a:p>
            <a:p>
              <a:pPr marL="285750" indent="-285750">
                <a:spcBef>
                  <a:spcPts val="600"/>
                </a:spcBef>
                <a:buFont typeface="Arial" panose="020B0604020202020204" pitchFamily="34" charset="0"/>
                <a:buChar char="•"/>
              </a:pPr>
              <a:r>
                <a:rPr lang="en-US" sz="1400" dirty="0">
                  <a:solidFill>
                    <a:schemeClr val="accent1"/>
                  </a:solidFill>
                </a:rPr>
                <a:t>Detect anomalies</a:t>
              </a:r>
            </a:p>
            <a:p>
              <a:pPr marL="285750" indent="-285750">
                <a:spcBef>
                  <a:spcPts val="600"/>
                </a:spcBef>
                <a:buFont typeface="Arial" panose="020B0604020202020204" pitchFamily="34" charset="0"/>
                <a:buChar char="•"/>
              </a:pPr>
              <a:r>
                <a:rPr lang="en-US" sz="1400" dirty="0">
                  <a:solidFill>
                    <a:schemeClr val="accent1"/>
                  </a:solidFill>
                </a:rPr>
                <a:t>Check data consistency</a:t>
              </a:r>
            </a:p>
          </p:txBody>
        </p:sp>
        <p:sp>
          <p:nvSpPr>
            <p:cNvPr id="14" name="Oval 13">
              <a:extLst>
                <a:ext uri="{FF2B5EF4-FFF2-40B4-BE49-F238E27FC236}">
                  <a16:creationId xmlns:a16="http://schemas.microsoft.com/office/drawing/2014/main" id="{A510FC1D-BAB8-4BDD-9921-564069CA4837}"/>
                </a:ext>
              </a:extLst>
            </p:cNvPr>
            <p:cNvSpPr/>
            <p:nvPr/>
          </p:nvSpPr>
          <p:spPr>
            <a:xfrm>
              <a:off x="6051294" y="3622461"/>
              <a:ext cx="664466" cy="664466"/>
            </a:xfrm>
            <a:prstGeom prst="ellipse">
              <a:avLst/>
            </a:prstGeom>
            <a:gradFill flip="none" rotWithShape="1">
              <a:gsLst>
                <a:gs pos="0">
                  <a:srgbClr val="003789"/>
                </a:gs>
                <a:gs pos="100000">
                  <a:srgbClr val="2199AB"/>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03</a:t>
              </a:r>
              <a:endParaRPr lang="it-IT" b="1" dirty="0"/>
            </a:p>
          </p:txBody>
        </p:sp>
        <p:sp>
          <p:nvSpPr>
            <p:cNvPr id="15" name="Rectangle 3">
              <a:extLst>
                <a:ext uri="{FF2B5EF4-FFF2-40B4-BE49-F238E27FC236}">
                  <a16:creationId xmlns:a16="http://schemas.microsoft.com/office/drawing/2014/main" id="{7CF2A8FB-0E2D-45C6-9050-55366CE2F359}"/>
                </a:ext>
              </a:extLst>
            </p:cNvPr>
            <p:cNvSpPr/>
            <p:nvPr/>
          </p:nvSpPr>
          <p:spPr>
            <a:xfrm>
              <a:off x="6715760" y="3622461"/>
              <a:ext cx="3698240" cy="892552"/>
            </a:xfrm>
            <a:prstGeom prst="rect">
              <a:avLst/>
            </a:prstGeom>
            <a:noFill/>
          </p:spPr>
          <p:txBody>
            <a:bodyPr wrap="square" lIns="91440" tIns="45720" rIns="91440" bIns="45720" anchor="t">
              <a:spAutoFit/>
            </a:bodyPr>
            <a:lstStyle/>
            <a:p>
              <a:pPr marL="285750" indent="-285750">
                <a:spcBef>
                  <a:spcPts val="600"/>
                </a:spcBef>
                <a:buFont typeface="Arial" panose="020B0604020202020204" pitchFamily="34" charset="0"/>
                <a:buChar char="•"/>
              </a:pPr>
              <a:r>
                <a:rPr lang="en-US" sz="1400" dirty="0">
                  <a:solidFill>
                    <a:schemeClr val="accent1"/>
                  </a:solidFill>
                </a:rPr>
                <a:t>Handle missing values and outliers</a:t>
              </a:r>
            </a:p>
            <a:p>
              <a:pPr marL="285750" indent="-285750">
                <a:spcBef>
                  <a:spcPts val="600"/>
                </a:spcBef>
                <a:buFont typeface="Arial" panose="020B0604020202020204" pitchFamily="34" charset="0"/>
                <a:buChar char="•"/>
              </a:pPr>
              <a:r>
                <a:rPr lang="en-US" sz="1400" dirty="0">
                  <a:solidFill>
                    <a:schemeClr val="accent1"/>
                  </a:solidFill>
                </a:rPr>
                <a:t>Standardize/Normalize</a:t>
              </a:r>
            </a:p>
            <a:p>
              <a:pPr marL="285750" indent="-285750">
                <a:spcBef>
                  <a:spcPts val="600"/>
                </a:spcBef>
                <a:buFont typeface="Arial" panose="020B0604020202020204" pitchFamily="34" charset="0"/>
                <a:buChar char="•"/>
              </a:pPr>
              <a:r>
                <a:rPr lang="en-US" sz="1400" dirty="0">
                  <a:solidFill>
                    <a:schemeClr val="accent1"/>
                  </a:solidFill>
                </a:rPr>
                <a:t>De-duplicate</a:t>
              </a:r>
            </a:p>
          </p:txBody>
        </p:sp>
        <p:sp>
          <p:nvSpPr>
            <p:cNvPr id="16" name="Oval 15">
              <a:extLst>
                <a:ext uri="{FF2B5EF4-FFF2-40B4-BE49-F238E27FC236}">
                  <a16:creationId xmlns:a16="http://schemas.microsoft.com/office/drawing/2014/main" id="{34116DB7-F8DE-4EDC-B7BF-D4EC4226D68E}"/>
                </a:ext>
              </a:extLst>
            </p:cNvPr>
            <p:cNvSpPr/>
            <p:nvPr/>
          </p:nvSpPr>
          <p:spPr>
            <a:xfrm>
              <a:off x="6051294" y="4642892"/>
              <a:ext cx="664466" cy="664466"/>
            </a:xfrm>
            <a:prstGeom prst="ellipse">
              <a:avLst/>
            </a:prstGeom>
            <a:gradFill flip="none" rotWithShape="1">
              <a:gsLst>
                <a:gs pos="0">
                  <a:srgbClr val="003789"/>
                </a:gs>
                <a:gs pos="100000">
                  <a:srgbClr val="2199AB"/>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04</a:t>
              </a:r>
              <a:endParaRPr lang="it-IT" b="1" dirty="0"/>
            </a:p>
          </p:txBody>
        </p:sp>
        <p:sp>
          <p:nvSpPr>
            <p:cNvPr id="17" name="Rectangle 3">
              <a:extLst>
                <a:ext uri="{FF2B5EF4-FFF2-40B4-BE49-F238E27FC236}">
                  <a16:creationId xmlns:a16="http://schemas.microsoft.com/office/drawing/2014/main" id="{FE390DE2-7083-49C8-AFB4-A4A11FD7ABE0}"/>
                </a:ext>
              </a:extLst>
            </p:cNvPr>
            <p:cNvSpPr/>
            <p:nvPr/>
          </p:nvSpPr>
          <p:spPr>
            <a:xfrm>
              <a:off x="6715760" y="4676885"/>
              <a:ext cx="3698240" cy="892552"/>
            </a:xfrm>
            <a:prstGeom prst="rect">
              <a:avLst/>
            </a:prstGeom>
            <a:noFill/>
          </p:spPr>
          <p:txBody>
            <a:bodyPr wrap="square" lIns="91440" tIns="45720" rIns="91440" bIns="45720" anchor="t">
              <a:spAutoFit/>
            </a:bodyPr>
            <a:lstStyle/>
            <a:p>
              <a:pPr marL="285750" indent="-285750">
                <a:spcBef>
                  <a:spcPts val="600"/>
                </a:spcBef>
                <a:buFont typeface="Arial" panose="020B0604020202020204" pitchFamily="34" charset="0"/>
                <a:buChar char="•"/>
              </a:pPr>
              <a:r>
                <a:rPr lang="en-US" sz="1400" dirty="0">
                  <a:solidFill>
                    <a:schemeClr val="accent1"/>
                  </a:solidFill>
                </a:rPr>
                <a:t>Transform features</a:t>
              </a:r>
            </a:p>
            <a:p>
              <a:pPr marL="285750" indent="-285750">
                <a:spcBef>
                  <a:spcPts val="600"/>
                </a:spcBef>
                <a:buFont typeface="Arial" panose="020B0604020202020204" pitchFamily="34" charset="0"/>
                <a:buChar char="•"/>
              </a:pPr>
              <a:r>
                <a:rPr lang="en-US" sz="1400" dirty="0">
                  <a:solidFill>
                    <a:schemeClr val="accent1"/>
                  </a:solidFill>
                </a:rPr>
                <a:t>Encoding</a:t>
              </a:r>
            </a:p>
            <a:p>
              <a:pPr marL="285750" indent="-285750">
                <a:spcBef>
                  <a:spcPts val="600"/>
                </a:spcBef>
                <a:buFont typeface="Arial" panose="020B0604020202020204" pitchFamily="34" charset="0"/>
                <a:buChar char="•"/>
              </a:pPr>
              <a:r>
                <a:rPr lang="en-US" sz="1400" dirty="0">
                  <a:solidFill>
                    <a:schemeClr val="accent1"/>
                  </a:solidFill>
                </a:rPr>
                <a:t>Binning</a:t>
              </a:r>
            </a:p>
          </p:txBody>
        </p:sp>
      </p:grpSp>
    </p:spTree>
    <p:extLst>
      <p:ext uri="{BB962C8B-B14F-4D97-AF65-F5344CB8AC3E}">
        <p14:creationId xmlns:p14="http://schemas.microsoft.com/office/powerpoint/2010/main" val="219735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096D-B986-4A10-81FA-395C2EB30D8E}"/>
              </a:ext>
            </a:extLst>
          </p:cNvPr>
          <p:cNvSpPr>
            <a:spLocks noGrp="1"/>
          </p:cNvSpPr>
          <p:nvPr>
            <p:ph type="title"/>
          </p:nvPr>
        </p:nvSpPr>
        <p:spPr/>
        <p:txBody>
          <a:bodyPr/>
          <a:lstStyle/>
          <a:p>
            <a:pPr>
              <a:lnSpc>
                <a:spcPct val="100000"/>
              </a:lnSpc>
            </a:pPr>
            <a:r>
              <a:rPr lang="en-US"/>
              <a:t>Cleaning</a:t>
            </a:r>
            <a:r>
              <a:rPr lang="it-IT"/>
              <a:t> data</a:t>
            </a:r>
          </a:p>
        </p:txBody>
      </p:sp>
      <p:sp>
        <p:nvSpPr>
          <p:cNvPr id="3" name="Text Placeholder 2">
            <a:extLst>
              <a:ext uri="{FF2B5EF4-FFF2-40B4-BE49-F238E27FC236}">
                <a16:creationId xmlns:a16="http://schemas.microsoft.com/office/drawing/2014/main" id="{EA4DEEC8-EDBD-405E-84D8-8399DE182948}"/>
              </a:ext>
            </a:extLst>
          </p:cNvPr>
          <p:cNvSpPr>
            <a:spLocks noGrp="1"/>
          </p:cNvSpPr>
          <p:nvPr>
            <p:ph type="body" sz="quarter" idx="36"/>
          </p:nvPr>
        </p:nvSpPr>
        <p:spPr>
          <a:xfrm>
            <a:off x="566869" y="1314811"/>
            <a:ext cx="5432715" cy="4733272"/>
          </a:xfrm>
        </p:spPr>
        <p:txBody>
          <a:bodyPr/>
          <a:lstStyle/>
          <a:p>
            <a:pPr defTabSz="914400" hangingPunct="0">
              <a:lnSpc>
                <a:spcPct val="100000"/>
              </a:lnSpc>
              <a:spcBef>
                <a:spcPts val="600"/>
              </a:spcBef>
              <a:spcAft>
                <a:spcPts val="0"/>
              </a:spcAft>
            </a:pPr>
            <a:r>
              <a:rPr lang="en-US">
                <a:sym typeface="Calibri"/>
              </a:rPr>
              <a:t>First of all, visually inspect data. </a:t>
            </a:r>
            <a:r>
              <a:rPr lang="en-US"/>
              <a:t>Look for:</a:t>
            </a:r>
          </a:p>
          <a:p>
            <a:pPr defTabSz="914400" hangingPunct="0">
              <a:lnSpc>
                <a:spcPct val="100000"/>
              </a:lnSpc>
              <a:spcBef>
                <a:spcPts val="600"/>
              </a:spcBef>
              <a:spcAft>
                <a:spcPts val="0"/>
              </a:spcAft>
            </a:pPr>
            <a:endParaRPr lang="en-US">
              <a:sym typeface="Calibri"/>
            </a:endParaRPr>
          </a:p>
          <a:p>
            <a:pPr marL="361950" indent="-180975" defTabSz="914400" hangingPunct="0">
              <a:lnSpc>
                <a:spcPct val="100000"/>
              </a:lnSpc>
              <a:spcBef>
                <a:spcPts val="600"/>
              </a:spcBef>
              <a:spcAft>
                <a:spcPts val="0"/>
              </a:spcAft>
              <a:buFont typeface="Arial" panose="020B0604020202020204" pitchFamily="34" charset="0"/>
              <a:buChar char="•"/>
            </a:pPr>
            <a:r>
              <a:rPr lang="en-US" b="1"/>
              <a:t>Shape</a:t>
            </a:r>
            <a:r>
              <a:rPr lang="en-US"/>
              <a:t> of the dataset (number of columns and rows), to verify what you are dealing with</a:t>
            </a:r>
          </a:p>
          <a:p>
            <a:pPr marL="361950" indent="-180975" defTabSz="914400" hangingPunct="0">
              <a:lnSpc>
                <a:spcPct val="100000"/>
              </a:lnSpc>
              <a:spcBef>
                <a:spcPts val="600"/>
              </a:spcBef>
              <a:spcAft>
                <a:spcPts val="0"/>
              </a:spcAft>
              <a:buFont typeface="Arial" panose="020B0604020202020204" pitchFamily="34" charset="0"/>
              <a:buChar char="•"/>
            </a:pPr>
            <a:endParaRPr lang="en-US">
              <a:sym typeface="Calibri"/>
            </a:endParaRPr>
          </a:p>
          <a:p>
            <a:pPr marL="361950" indent="-180975" defTabSz="914400" hangingPunct="0">
              <a:lnSpc>
                <a:spcPct val="100000"/>
              </a:lnSpc>
              <a:spcBef>
                <a:spcPts val="600"/>
              </a:spcBef>
              <a:spcAft>
                <a:spcPts val="0"/>
              </a:spcAft>
              <a:buFont typeface="Arial" panose="020B0604020202020204" pitchFamily="34" charset="0"/>
              <a:buChar char="•"/>
            </a:pPr>
            <a:r>
              <a:rPr lang="en-US" b="1"/>
              <a:t>Column names inconsistency</a:t>
            </a:r>
            <a:r>
              <a:rPr lang="en-US"/>
              <a:t> (capital letters, symbols, different languages, etc.)</a:t>
            </a:r>
          </a:p>
          <a:p>
            <a:pPr marL="361950" indent="-180975" defTabSz="914400" hangingPunct="0">
              <a:lnSpc>
                <a:spcPct val="100000"/>
              </a:lnSpc>
              <a:spcBef>
                <a:spcPts val="600"/>
              </a:spcBef>
              <a:spcAft>
                <a:spcPts val="0"/>
              </a:spcAft>
              <a:buFont typeface="Arial" panose="020B0604020202020204" pitchFamily="34" charset="0"/>
              <a:buChar char="•"/>
            </a:pPr>
            <a:endParaRPr lang="en-US" b="1">
              <a:sym typeface="Calibri"/>
            </a:endParaRPr>
          </a:p>
          <a:p>
            <a:pPr marL="361950" indent="-180975" defTabSz="914400" hangingPunct="0">
              <a:lnSpc>
                <a:spcPct val="100000"/>
              </a:lnSpc>
              <a:spcBef>
                <a:spcPts val="600"/>
              </a:spcBef>
              <a:spcAft>
                <a:spcPts val="0"/>
              </a:spcAft>
              <a:buFont typeface="Arial" panose="020B0604020202020204" pitchFamily="34" charset="0"/>
              <a:buChar char="•"/>
            </a:pPr>
            <a:r>
              <a:rPr lang="en-US" b="1">
                <a:sym typeface="Calibri"/>
              </a:rPr>
              <a:t>Number of non-null entries</a:t>
            </a:r>
            <a:r>
              <a:rPr lang="en-US">
                <a:sym typeface="Calibri"/>
              </a:rPr>
              <a:t> for each variable, to assess the number of missing values we have to handle</a:t>
            </a:r>
          </a:p>
          <a:p>
            <a:pPr marL="361950" indent="-180975" defTabSz="914400" hangingPunct="0">
              <a:lnSpc>
                <a:spcPct val="100000"/>
              </a:lnSpc>
              <a:spcBef>
                <a:spcPts val="600"/>
              </a:spcBef>
              <a:spcAft>
                <a:spcPts val="0"/>
              </a:spcAft>
              <a:buFont typeface="Arial" panose="020B0604020202020204" pitchFamily="34" charset="0"/>
              <a:buChar char="•"/>
            </a:pPr>
            <a:endParaRPr lang="en-US" b="1"/>
          </a:p>
          <a:p>
            <a:pPr marL="361950" indent="-180975" defTabSz="914400" hangingPunct="0">
              <a:lnSpc>
                <a:spcPct val="100000"/>
              </a:lnSpc>
              <a:spcBef>
                <a:spcPts val="600"/>
              </a:spcBef>
              <a:spcAft>
                <a:spcPts val="0"/>
              </a:spcAft>
              <a:buFont typeface="Arial" panose="020B0604020202020204" pitchFamily="34" charset="0"/>
              <a:buChar char="•"/>
            </a:pPr>
            <a:r>
              <a:rPr lang="en-US" b="1"/>
              <a:t>Metadata</a:t>
            </a:r>
            <a:r>
              <a:rPr lang="en-US"/>
              <a:t>, to verify what data types you are dealing with (strings, floats, integers, categories, dates, etc.)</a:t>
            </a:r>
            <a:endParaRPr lang="en-US">
              <a:sym typeface="Calibri"/>
            </a:endParaRPr>
          </a:p>
          <a:p>
            <a:endParaRPr lang="it-IT"/>
          </a:p>
        </p:txBody>
      </p:sp>
      <p:sp>
        <p:nvSpPr>
          <p:cNvPr id="4" name="Text Placeholder 3">
            <a:extLst>
              <a:ext uri="{FF2B5EF4-FFF2-40B4-BE49-F238E27FC236}">
                <a16:creationId xmlns:a16="http://schemas.microsoft.com/office/drawing/2014/main" id="{86C1F3F2-73F1-499B-8AF8-A0A734A7420B}"/>
              </a:ext>
            </a:extLst>
          </p:cNvPr>
          <p:cNvSpPr>
            <a:spLocks noGrp="1"/>
          </p:cNvSpPr>
          <p:nvPr>
            <p:ph type="body" sz="quarter" idx="37"/>
          </p:nvPr>
        </p:nvSpPr>
        <p:spPr/>
        <p:txBody>
          <a:bodyPr/>
          <a:lstStyle/>
          <a:p>
            <a:endParaRPr lang="it-IT"/>
          </a:p>
        </p:txBody>
      </p:sp>
      <p:pic>
        <p:nvPicPr>
          <p:cNvPr id="10" name="Picture 9">
            <a:extLst>
              <a:ext uri="{FF2B5EF4-FFF2-40B4-BE49-F238E27FC236}">
                <a16:creationId xmlns:a16="http://schemas.microsoft.com/office/drawing/2014/main" id="{EC95E5CC-00AA-4627-ABDF-3740C258AA54}"/>
              </a:ext>
            </a:extLst>
          </p:cNvPr>
          <p:cNvPicPr>
            <a:picLocks noChangeAspect="1"/>
          </p:cNvPicPr>
          <p:nvPr/>
        </p:nvPicPr>
        <p:blipFill>
          <a:blip r:embed="rId2"/>
          <a:stretch>
            <a:fillRect/>
          </a:stretch>
        </p:blipFill>
        <p:spPr>
          <a:xfrm>
            <a:off x="6651277" y="2158729"/>
            <a:ext cx="4864732" cy="2704612"/>
          </a:xfrm>
          <a:prstGeom prst="rect">
            <a:avLst/>
          </a:prstGeom>
        </p:spPr>
      </p:pic>
      <p:sp>
        <p:nvSpPr>
          <p:cNvPr id="11" name="Rectangle 10">
            <a:extLst>
              <a:ext uri="{FF2B5EF4-FFF2-40B4-BE49-F238E27FC236}">
                <a16:creationId xmlns:a16="http://schemas.microsoft.com/office/drawing/2014/main" id="{C523B2C3-7817-4924-9E86-7BEF634A9E25}"/>
              </a:ext>
            </a:extLst>
          </p:cNvPr>
          <p:cNvSpPr/>
          <p:nvPr/>
        </p:nvSpPr>
        <p:spPr>
          <a:xfrm>
            <a:off x="6751674" y="1952118"/>
            <a:ext cx="4657061" cy="307777"/>
          </a:xfrm>
          <a:prstGeom prst="rect">
            <a:avLst/>
          </a:prstGeom>
        </p:spPr>
        <p:txBody>
          <a:bodyPr wrap="square">
            <a:spAutoFit/>
          </a:bodyPr>
          <a:lstStyle/>
          <a:p>
            <a:pPr algn="ctr"/>
            <a:r>
              <a:rPr lang="en-US" sz="1400">
                <a:latin typeface="Poppins SemiBold" panose="02000000000000000000" pitchFamily="2" charset="0"/>
                <a:cs typeface="Poppins SemiBold" panose="02000000000000000000" pitchFamily="2" charset="0"/>
              </a:rPr>
              <a:t>Example of data inspection</a:t>
            </a:r>
            <a:endParaRPr lang="en-GB" sz="1400">
              <a:latin typeface="Poppins SemiBold" panose="02000000000000000000" pitchFamily="2" charset="0"/>
              <a:cs typeface="Poppins SemiBold" panose="02000000000000000000" pitchFamily="2" charset="0"/>
            </a:endParaRPr>
          </a:p>
        </p:txBody>
      </p:sp>
      <p:sp>
        <p:nvSpPr>
          <p:cNvPr id="7" name="TextBox 6">
            <a:extLst>
              <a:ext uri="{FF2B5EF4-FFF2-40B4-BE49-F238E27FC236}">
                <a16:creationId xmlns:a16="http://schemas.microsoft.com/office/drawing/2014/main" id="{175F4490-A90A-40DC-8437-DCF974027D69}"/>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11</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78363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04400" y="800100"/>
            <a:ext cx="9239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3" name="Title 2">
            <a:extLst>
              <a:ext uri="{FF2B5EF4-FFF2-40B4-BE49-F238E27FC236}">
                <a16:creationId xmlns:a16="http://schemas.microsoft.com/office/drawing/2014/main" id="{EACC68EB-C799-4077-8131-D40967B2FD11}"/>
              </a:ext>
            </a:extLst>
          </p:cNvPr>
          <p:cNvSpPr>
            <a:spLocks noGrp="1"/>
          </p:cNvSpPr>
          <p:nvPr>
            <p:ph type="title"/>
          </p:nvPr>
        </p:nvSpPr>
        <p:spPr/>
        <p:txBody>
          <a:bodyPr/>
          <a:lstStyle/>
          <a:p>
            <a:pPr>
              <a:lnSpc>
                <a:spcPct val="100000"/>
              </a:lnSpc>
            </a:pPr>
            <a:r>
              <a:rPr lang="en-GB"/>
              <a:t>Data structuring and types conversion</a:t>
            </a:r>
          </a:p>
        </p:txBody>
      </p:sp>
      <p:sp>
        <p:nvSpPr>
          <p:cNvPr id="2" name="Text Placeholder 1">
            <a:extLst>
              <a:ext uri="{FF2B5EF4-FFF2-40B4-BE49-F238E27FC236}">
                <a16:creationId xmlns:a16="http://schemas.microsoft.com/office/drawing/2014/main" id="{27451271-E36C-4C33-9DB2-288681C7B8ED}"/>
              </a:ext>
            </a:extLst>
          </p:cNvPr>
          <p:cNvSpPr>
            <a:spLocks noGrp="1"/>
          </p:cNvSpPr>
          <p:nvPr>
            <p:ph type="body" sz="quarter" idx="36"/>
          </p:nvPr>
        </p:nvSpPr>
        <p:spPr/>
        <p:txBody>
          <a:bodyPr/>
          <a:lstStyle/>
          <a:p>
            <a:pPr marL="180975" lvl="0" indent="-180975">
              <a:lnSpc>
                <a:spcPts val="1800"/>
              </a:lnSpc>
              <a:spcAft>
                <a:spcPts val="300"/>
              </a:spcAft>
              <a:buFont typeface="Arial" charset="0"/>
              <a:buChar char="•"/>
              <a:defRPr/>
            </a:pPr>
            <a:r>
              <a:rPr lang="en-GB" dirty="0">
                <a:ea typeface="Work Sans" charset="0"/>
                <a:cs typeface="Work Sans" charset="0"/>
              </a:rPr>
              <a:t>Check the different types used to represent data (e.g. integers, floats, dates, times)</a:t>
            </a:r>
          </a:p>
          <a:p>
            <a:pPr marL="180975" lvl="0" indent="-180975">
              <a:lnSpc>
                <a:spcPts val="1800"/>
              </a:lnSpc>
              <a:spcAft>
                <a:spcPts val="300"/>
              </a:spcAft>
              <a:buFont typeface="Arial" charset="0"/>
              <a:buChar char="•"/>
              <a:defRPr/>
            </a:pPr>
            <a:endParaRPr lang="en-GB" dirty="0">
              <a:ea typeface="Work Sans" charset="0"/>
              <a:cs typeface="Work Sans" charset="0"/>
            </a:endParaRPr>
          </a:p>
          <a:p>
            <a:pPr marL="180975" lvl="0" indent="-180975">
              <a:lnSpc>
                <a:spcPts val="1800"/>
              </a:lnSpc>
              <a:spcAft>
                <a:spcPts val="300"/>
              </a:spcAft>
              <a:buFont typeface="Arial" charset="0"/>
              <a:buChar char="•"/>
              <a:defRPr/>
            </a:pPr>
            <a:r>
              <a:rPr lang="en-GB" dirty="0">
                <a:ea typeface="Work Sans" charset="0"/>
                <a:cs typeface="Work Sans" charset="0"/>
              </a:rPr>
              <a:t>Convert to a common format throughout the database</a:t>
            </a:r>
          </a:p>
          <a:p>
            <a:pPr marL="180975" indent="-180975">
              <a:lnSpc>
                <a:spcPts val="1800"/>
              </a:lnSpc>
              <a:spcAft>
                <a:spcPts val="300"/>
              </a:spcAft>
              <a:buFont typeface="Arial" charset="0"/>
              <a:buChar char="•"/>
            </a:pPr>
            <a:endParaRPr lang="en-GB" dirty="0">
              <a:ea typeface="Work Sans" charset="0"/>
              <a:cs typeface="Work Sans" charset="0"/>
            </a:endParaRPr>
          </a:p>
          <a:p>
            <a:pPr marL="180975" indent="-180975">
              <a:lnSpc>
                <a:spcPts val="1800"/>
              </a:lnSpc>
              <a:spcAft>
                <a:spcPts val="300"/>
              </a:spcAft>
              <a:buFont typeface="Arial" charset="0"/>
              <a:buChar char="•"/>
            </a:pPr>
            <a:r>
              <a:rPr lang="en-GB" dirty="0">
                <a:ea typeface="Work Sans" charset="0"/>
                <a:cs typeface="Work Sans" charset="0"/>
              </a:rPr>
              <a:t>Data transformation:</a:t>
            </a:r>
          </a:p>
          <a:p>
            <a:pPr marL="442913" indent="-168275">
              <a:lnSpc>
                <a:spcPts val="1800"/>
              </a:lnSpc>
              <a:buSzPct val="70000"/>
              <a:buFont typeface="Courier New" panose="02070309020205020404" pitchFamily="49" charset="0"/>
              <a:buChar char="o"/>
            </a:pPr>
            <a:r>
              <a:rPr lang="en-GB" dirty="0">
                <a:ea typeface="Work Sans" charset="0"/>
                <a:cs typeface="Work Sans" charset="0"/>
              </a:rPr>
              <a:t>Rescaling</a:t>
            </a:r>
          </a:p>
          <a:p>
            <a:pPr marL="442913" indent="-168275">
              <a:lnSpc>
                <a:spcPts val="1800"/>
              </a:lnSpc>
              <a:buSzPct val="70000"/>
              <a:buFont typeface="Courier New" panose="02070309020205020404" pitchFamily="49" charset="0"/>
              <a:buChar char="o"/>
            </a:pPr>
            <a:r>
              <a:rPr lang="en-GB" dirty="0">
                <a:ea typeface="Work Sans" charset="0"/>
                <a:cs typeface="Work Sans" charset="0"/>
              </a:rPr>
              <a:t>Dichotomization</a:t>
            </a:r>
          </a:p>
          <a:p>
            <a:pPr marL="442913" indent="-168275">
              <a:lnSpc>
                <a:spcPts val="1800"/>
              </a:lnSpc>
              <a:buSzPct val="70000"/>
              <a:buFont typeface="Courier New" panose="02070309020205020404" pitchFamily="49" charset="0"/>
              <a:buChar char="o"/>
            </a:pPr>
            <a:r>
              <a:rPr lang="en-GB" dirty="0">
                <a:ea typeface="Work Sans" charset="0"/>
                <a:cs typeface="Work Sans" charset="0"/>
              </a:rPr>
              <a:t>Encoding</a:t>
            </a:r>
          </a:p>
          <a:p>
            <a:pPr marL="442913" indent="-168275">
              <a:lnSpc>
                <a:spcPts val="1800"/>
              </a:lnSpc>
              <a:buSzPct val="70000"/>
              <a:buFont typeface="Courier New" panose="02070309020205020404" pitchFamily="49" charset="0"/>
              <a:buChar char="o"/>
            </a:pPr>
            <a:endParaRPr lang="en-GB" dirty="0">
              <a:ea typeface="Work Sans" charset="0"/>
              <a:cs typeface="Work Sans" charset="0"/>
            </a:endParaRPr>
          </a:p>
          <a:p>
            <a:pPr marL="274638">
              <a:lnSpc>
                <a:spcPts val="1800"/>
              </a:lnSpc>
              <a:buSzPct val="70000"/>
            </a:pPr>
            <a:endParaRPr lang="en-GB" dirty="0">
              <a:ea typeface="Work Sans" charset="0"/>
              <a:cs typeface="Work Sans" charset="0"/>
            </a:endParaRPr>
          </a:p>
        </p:txBody>
      </p:sp>
      <p:sp>
        <p:nvSpPr>
          <p:cNvPr id="5" name="Text Placeholder 4">
            <a:extLst>
              <a:ext uri="{FF2B5EF4-FFF2-40B4-BE49-F238E27FC236}">
                <a16:creationId xmlns:a16="http://schemas.microsoft.com/office/drawing/2014/main" id="{165370B6-FF5B-4620-9120-FC9DB29CCB33}"/>
              </a:ext>
            </a:extLst>
          </p:cNvPr>
          <p:cNvSpPr>
            <a:spLocks noGrp="1"/>
          </p:cNvSpPr>
          <p:nvPr>
            <p:ph type="body" sz="quarter" idx="37"/>
          </p:nvPr>
        </p:nvSpPr>
        <p:spPr/>
        <p:txBody>
          <a:bodyPr/>
          <a:lstStyle/>
          <a:p>
            <a:endParaRPr lang="it-IT"/>
          </a:p>
        </p:txBody>
      </p:sp>
      <p:graphicFrame>
        <p:nvGraphicFramePr>
          <p:cNvPr id="26" name="Table 25">
            <a:extLst>
              <a:ext uri="{FF2B5EF4-FFF2-40B4-BE49-F238E27FC236}">
                <a16:creationId xmlns:a16="http://schemas.microsoft.com/office/drawing/2014/main" id="{62E237FF-F3D5-4F7D-956C-B2C244421BB4}"/>
              </a:ext>
            </a:extLst>
          </p:cNvPr>
          <p:cNvGraphicFramePr>
            <a:graphicFrameLocks noGrp="1"/>
          </p:cNvGraphicFramePr>
          <p:nvPr>
            <p:extLst>
              <p:ext uri="{D42A27DB-BD31-4B8C-83A1-F6EECF244321}">
                <p14:modId xmlns:p14="http://schemas.microsoft.com/office/powerpoint/2010/main" val="3775972920"/>
              </p:ext>
            </p:extLst>
          </p:nvPr>
        </p:nvGraphicFramePr>
        <p:xfrm>
          <a:off x="5379345" y="2864828"/>
          <a:ext cx="5500465" cy="1854200"/>
        </p:xfrm>
        <a:graphic>
          <a:graphicData uri="http://schemas.openxmlformats.org/drawingml/2006/table">
            <a:tbl>
              <a:tblPr bandRow="1">
                <a:tableStyleId>{BDBED569-4797-4DF1-A0F4-6AAB3CD982D8}</a:tableStyleId>
              </a:tblPr>
              <a:tblGrid>
                <a:gridCol w="1100093">
                  <a:extLst>
                    <a:ext uri="{9D8B030D-6E8A-4147-A177-3AD203B41FA5}">
                      <a16:colId xmlns:a16="http://schemas.microsoft.com/office/drawing/2014/main" val="20000"/>
                    </a:ext>
                  </a:extLst>
                </a:gridCol>
                <a:gridCol w="1100093">
                  <a:extLst>
                    <a:ext uri="{9D8B030D-6E8A-4147-A177-3AD203B41FA5}">
                      <a16:colId xmlns:a16="http://schemas.microsoft.com/office/drawing/2014/main" val="133085908"/>
                    </a:ext>
                  </a:extLst>
                </a:gridCol>
                <a:gridCol w="1100093">
                  <a:extLst>
                    <a:ext uri="{9D8B030D-6E8A-4147-A177-3AD203B41FA5}">
                      <a16:colId xmlns:a16="http://schemas.microsoft.com/office/drawing/2014/main" val="170877960"/>
                    </a:ext>
                  </a:extLst>
                </a:gridCol>
                <a:gridCol w="1100093">
                  <a:extLst>
                    <a:ext uri="{9D8B030D-6E8A-4147-A177-3AD203B41FA5}">
                      <a16:colId xmlns:a16="http://schemas.microsoft.com/office/drawing/2014/main" val="2909139442"/>
                    </a:ext>
                  </a:extLst>
                </a:gridCol>
                <a:gridCol w="1100093">
                  <a:extLst>
                    <a:ext uri="{9D8B030D-6E8A-4147-A177-3AD203B41FA5}">
                      <a16:colId xmlns:a16="http://schemas.microsoft.com/office/drawing/2014/main" val="3008094344"/>
                    </a:ext>
                  </a:extLst>
                </a:gridCol>
              </a:tblGrid>
              <a:tr h="370840">
                <a:tc>
                  <a:txBody>
                    <a:bodyPr/>
                    <a:lstStyle/>
                    <a:p>
                      <a:pPr algn="ctr"/>
                      <a:r>
                        <a:rPr lang="en-US" sz="1400" b="0">
                          <a:latin typeface="Work Sans SemiBold" panose="00000700000000000000" pitchFamily="2" charset="0"/>
                          <a:ea typeface="Work Sans" charset="0"/>
                          <a:cs typeface="Work Sans" charset="0"/>
                        </a:rPr>
                        <a:t>Number</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70C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Work Sans SemiBold" panose="00000700000000000000" pitchFamily="2" charset="0"/>
                          <a:ea typeface="Work Sans" charset="0"/>
                          <a:cs typeface="Work Sans" charset="0"/>
                        </a:rPr>
                        <a:t>Currency</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70C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Work Sans SemiBold" panose="00000700000000000000" pitchFamily="2" charset="0"/>
                          <a:ea typeface="Work Sans" charset="0"/>
                          <a:cs typeface="Work Sans" charset="0"/>
                        </a:rPr>
                        <a:t>Distance</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70C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Work Sans SemiBold" panose="00000700000000000000" pitchFamily="2" charset="0"/>
                          <a:ea typeface="Work Sans" charset="0"/>
                          <a:cs typeface="Work Sans" charset="0"/>
                        </a:rPr>
                        <a:t>Date</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70C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Work Sans SemiBold" panose="00000700000000000000" pitchFamily="2" charset="0"/>
                          <a:ea typeface="Work Sans" charset="0"/>
                          <a:cs typeface="Work Sans" charset="0"/>
                        </a:rPr>
                        <a:t>Missing</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70C0">
                        <a:alpha val="20000"/>
                      </a:srgbClr>
                    </a:solidFill>
                  </a:tcPr>
                </a:tc>
                <a:extLst>
                  <a:ext uri="{0D108BD9-81ED-4DB2-BD59-A6C34878D82A}">
                    <a16:rowId xmlns:a16="http://schemas.microsoft.com/office/drawing/2014/main" val="960980540"/>
                  </a:ext>
                </a:extLst>
              </a:tr>
              <a:tr h="370840">
                <a:tc>
                  <a:txBody>
                    <a:bodyPr/>
                    <a:lstStyle/>
                    <a:p>
                      <a:pPr algn="ctr"/>
                      <a:r>
                        <a:rPr lang="en-US" sz="1400">
                          <a:latin typeface="Work Sans" panose="00000500000000000000" pitchFamily="2" charset="0"/>
                        </a:rPr>
                        <a:t>10000.0</a:t>
                      </a:r>
                      <a:endParaRPr lang="en-US" sz="1400" b="0">
                        <a:latin typeface="Work Sans" panose="00000500000000000000" pitchFamily="2" charset="0"/>
                        <a:ea typeface="Work Sans" charset="0"/>
                        <a:cs typeface="Work Sans"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1000.0</a:t>
                      </a:r>
                      <a:endParaRPr lang="en-US" sz="1400" b="0">
                        <a:latin typeface="Work Sans" panose="00000500000000000000" pitchFamily="2" charset="0"/>
                        <a:ea typeface="Work Sans" charset="0"/>
                        <a:cs typeface="Work Sans"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b="0">
                          <a:latin typeface="Work Sans" panose="00000500000000000000" pitchFamily="2" charset="0"/>
                          <a:ea typeface="+mn-ea"/>
                          <a:cs typeface="+mn-cs"/>
                        </a:rPr>
                        <a:t>10000</a:t>
                      </a:r>
                      <a:r>
                        <a:rPr lang="en-US" sz="1400" b="0" baseline="0">
                          <a:latin typeface="Work Sans" panose="00000500000000000000" pitchFamily="2" charset="0"/>
                          <a:ea typeface="+mn-ea"/>
                          <a:cs typeface="+mn-cs"/>
                        </a:rPr>
                        <a:t> cm</a:t>
                      </a:r>
                      <a:endParaRPr lang="en-US" sz="1400" b="0">
                        <a:latin typeface="Work Sans" panose="00000500000000000000" pitchFamily="2" charset="0"/>
                        <a:ea typeface="Work Sans" charset="0"/>
                        <a:cs typeface="Work Sans"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b="0">
                          <a:latin typeface="Work Sans" panose="00000500000000000000" pitchFamily="2" charset="0"/>
                          <a:ea typeface="+mn-ea"/>
                          <a:cs typeface="+mn-cs"/>
                        </a:rPr>
                        <a:t>20/11/91 </a:t>
                      </a:r>
                      <a:endParaRPr lang="en-US" sz="1400" b="0">
                        <a:latin typeface="Work Sans" panose="00000500000000000000" pitchFamily="2" charset="0"/>
                        <a:ea typeface="Work Sans" charset="0"/>
                        <a:cs typeface="Work Sans"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b="0">
                          <a:latin typeface="Work Sans" panose="00000500000000000000" pitchFamily="2" charset="0"/>
                          <a:ea typeface="Work Sans" charset="0"/>
                          <a:cs typeface="Work Sans" charset="0"/>
                        </a:rPr>
                        <a:t>N/A</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400">
                          <a:latin typeface="Work Sans" panose="00000500000000000000" pitchFamily="2" charset="0"/>
                        </a:rPr>
                        <a:t>10,000.0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0.1</a:t>
                      </a:r>
                      <a:r>
                        <a:rPr lang="en-US" sz="1400" baseline="0">
                          <a:latin typeface="Work Sans" panose="00000500000000000000" pitchFamily="2" charset="0"/>
                        </a:rPr>
                        <a:t> km</a:t>
                      </a:r>
                      <a:endParaRPr lang="en-US" sz="1400">
                        <a:latin typeface="Work Sans" panose="00000500000000000000" pitchFamily="2"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20NOV91</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400">
                          <a:latin typeface="Work Sans" panose="00000500000000000000" pitchFamily="2" charset="0"/>
                        </a:rPr>
                        <a:t>10000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is-IS" sz="1400">
                          <a:latin typeface="Work Sans" panose="00000500000000000000" pitchFamily="2" charset="0"/>
                        </a:rPr>
                        <a:t>328</a:t>
                      </a:r>
                      <a:r>
                        <a:rPr lang="is-IS" sz="1400" baseline="0">
                          <a:latin typeface="Work Sans" panose="00000500000000000000" pitchFamily="2" charset="0"/>
                        </a:rPr>
                        <a:t> ft</a:t>
                      </a:r>
                      <a:endParaRPr lang="en-US" sz="1400">
                        <a:latin typeface="Work Sans" panose="00000500000000000000" pitchFamily="2"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is-IS" sz="1400">
                          <a:latin typeface="Work Sans" panose="00000500000000000000" pitchFamily="2" charset="0"/>
                        </a:rPr>
                        <a:t>20-11-91</a:t>
                      </a:r>
                      <a:endParaRPr lang="en-US" sz="1400">
                        <a:latin typeface="Work Sans" panose="00000500000000000000" pitchFamily="2"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400">
                          <a:latin typeface="Work Sans" panose="00000500000000000000" pitchFamily="2" charset="0"/>
                        </a:rPr>
                        <a:t>“10000”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1k€</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100m</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11/20/91</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endParaRPr lang="en-US" sz="1400">
                        <a:latin typeface="Work Sans" panose="00000500000000000000" pitchFamily="2" charset="0"/>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404308084"/>
                  </a:ext>
                </a:extLst>
              </a:tr>
            </a:tbl>
          </a:graphicData>
        </a:graphic>
      </p:graphicFrame>
      <p:sp>
        <p:nvSpPr>
          <p:cNvPr id="10" name="Arrow: Down 9">
            <a:extLst>
              <a:ext uri="{FF2B5EF4-FFF2-40B4-BE49-F238E27FC236}">
                <a16:creationId xmlns:a16="http://schemas.microsoft.com/office/drawing/2014/main" id="{9AC8FD10-1BD4-4509-A6B6-F2D28ED50003}"/>
              </a:ext>
            </a:extLst>
          </p:cNvPr>
          <p:cNvSpPr/>
          <p:nvPr/>
        </p:nvSpPr>
        <p:spPr>
          <a:xfrm>
            <a:off x="5717867" y="4858396"/>
            <a:ext cx="401217" cy="305790"/>
          </a:xfrm>
          <a:prstGeom prst="downArrow">
            <a:avLst/>
          </a:prstGeom>
          <a:solidFill>
            <a:srgbClr val="0070C0"/>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29" name="Arrow: Down 28">
            <a:extLst>
              <a:ext uri="{FF2B5EF4-FFF2-40B4-BE49-F238E27FC236}">
                <a16:creationId xmlns:a16="http://schemas.microsoft.com/office/drawing/2014/main" id="{57FAE771-C808-42D7-89F9-3EF13263012B}"/>
              </a:ext>
            </a:extLst>
          </p:cNvPr>
          <p:cNvSpPr/>
          <p:nvPr/>
        </p:nvSpPr>
        <p:spPr>
          <a:xfrm>
            <a:off x="6817348" y="4858396"/>
            <a:ext cx="401217" cy="305790"/>
          </a:xfrm>
          <a:prstGeom prst="downArrow">
            <a:avLst/>
          </a:prstGeom>
          <a:solidFill>
            <a:srgbClr val="0070C0"/>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30" name="Arrow: Down 29">
            <a:extLst>
              <a:ext uri="{FF2B5EF4-FFF2-40B4-BE49-F238E27FC236}">
                <a16:creationId xmlns:a16="http://schemas.microsoft.com/office/drawing/2014/main" id="{BCBB35DE-448C-4903-8F5C-EA50218689FF}"/>
              </a:ext>
            </a:extLst>
          </p:cNvPr>
          <p:cNvSpPr/>
          <p:nvPr/>
        </p:nvSpPr>
        <p:spPr>
          <a:xfrm>
            <a:off x="7916829" y="4858396"/>
            <a:ext cx="401217" cy="305790"/>
          </a:xfrm>
          <a:prstGeom prst="downArrow">
            <a:avLst/>
          </a:prstGeom>
          <a:solidFill>
            <a:srgbClr val="0070C0"/>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31" name="Arrow: Down 30">
            <a:extLst>
              <a:ext uri="{FF2B5EF4-FFF2-40B4-BE49-F238E27FC236}">
                <a16:creationId xmlns:a16="http://schemas.microsoft.com/office/drawing/2014/main" id="{5C81984F-B78B-4B72-9A5F-440E01D020B5}"/>
              </a:ext>
            </a:extLst>
          </p:cNvPr>
          <p:cNvSpPr/>
          <p:nvPr/>
        </p:nvSpPr>
        <p:spPr>
          <a:xfrm>
            <a:off x="9012708" y="4858396"/>
            <a:ext cx="401217" cy="305790"/>
          </a:xfrm>
          <a:prstGeom prst="downArrow">
            <a:avLst/>
          </a:prstGeom>
          <a:solidFill>
            <a:srgbClr val="0070C0"/>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32" name="Arrow: Down 31">
            <a:extLst>
              <a:ext uri="{FF2B5EF4-FFF2-40B4-BE49-F238E27FC236}">
                <a16:creationId xmlns:a16="http://schemas.microsoft.com/office/drawing/2014/main" id="{95E52162-5E02-4DAC-96C5-D81233EEDEA8}"/>
              </a:ext>
            </a:extLst>
          </p:cNvPr>
          <p:cNvSpPr/>
          <p:nvPr/>
        </p:nvSpPr>
        <p:spPr>
          <a:xfrm>
            <a:off x="10108981" y="4858396"/>
            <a:ext cx="401217" cy="305790"/>
          </a:xfrm>
          <a:prstGeom prst="downArrow">
            <a:avLst/>
          </a:prstGeom>
          <a:solidFill>
            <a:srgbClr val="0070C0"/>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000000"/>
              </a:solidFill>
              <a:effectLst/>
              <a:uFillTx/>
              <a:latin typeface="Work Sans" panose="00000500000000000000" pitchFamily="2" charset="0"/>
              <a:sym typeface="Calibri"/>
            </a:endParaRPr>
          </a:p>
        </p:txBody>
      </p:sp>
      <p:graphicFrame>
        <p:nvGraphicFramePr>
          <p:cNvPr id="11" name="Table 10">
            <a:extLst>
              <a:ext uri="{FF2B5EF4-FFF2-40B4-BE49-F238E27FC236}">
                <a16:creationId xmlns:a16="http://schemas.microsoft.com/office/drawing/2014/main" id="{251A1832-011C-41E2-8B29-66B48110B16D}"/>
              </a:ext>
            </a:extLst>
          </p:cNvPr>
          <p:cNvGraphicFramePr>
            <a:graphicFrameLocks noGrp="1"/>
          </p:cNvGraphicFramePr>
          <p:nvPr>
            <p:extLst>
              <p:ext uri="{D42A27DB-BD31-4B8C-83A1-F6EECF244321}">
                <p14:modId xmlns:p14="http://schemas.microsoft.com/office/powerpoint/2010/main" val="1181675365"/>
              </p:ext>
            </p:extLst>
          </p:nvPr>
        </p:nvGraphicFramePr>
        <p:xfrm>
          <a:off x="5367204" y="5301991"/>
          <a:ext cx="5500465" cy="370840"/>
        </p:xfrm>
        <a:graphic>
          <a:graphicData uri="http://schemas.openxmlformats.org/drawingml/2006/table">
            <a:tbl>
              <a:tblPr bandRow="1">
                <a:tableStyleId>{BDBED569-4797-4DF1-A0F4-6AAB3CD982D8}</a:tableStyleId>
              </a:tblPr>
              <a:tblGrid>
                <a:gridCol w="1100093">
                  <a:extLst>
                    <a:ext uri="{9D8B030D-6E8A-4147-A177-3AD203B41FA5}">
                      <a16:colId xmlns:a16="http://schemas.microsoft.com/office/drawing/2014/main" val="582818573"/>
                    </a:ext>
                  </a:extLst>
                </a:gridCol>
                <a:gridCol w="1100093">
                  <a:extLst>
                    <a:ext uri="{9D8B030D-6E8A-4147-A177-3AD203B41FA5}">
                      <a16:colId xmlns:a16="http://schemas.microsoft.com/office/drawing/2014/main" val="2310873869"/>
                    </a:ext>
                  </a:extLst>
                </a:gridCol>
                <a:gridCol w="1100093">
                  <a:extLst>
                    <a:ext uri="{9D8B030D-6E8A-4147-A177-3AD203B41FA5}">
                      <a16:colId xmlns:a16="http://schemas.microsoft.com/office/drawing/2014/main" val="3014449582"/>
                    </a:ext>
                  </a:extLst>
                </a:gridCol>
                <a:gridCol w="1100093">
                  <a:extLst>
                    <a:ext uri="{9D8B030D-6E8A-4147-A177-3AD203B41FA5}">
                      <a16:colId xmlns:a16="http://schemas.microsoft.com/office/drawing/2014/main" val="2505053427"/>
                    </a:ext>
                  </a:extLst>
                </a:gridCol>
                <a:gridCol w="1100093">
                  <a:extLst>
                    <a:ext uri="{9D8B030D-6E8A-4147-A177-3AD203B41FA5}">
                      <a16:colId xmlns:a16="http://schemas.microsoft.com/office/drawing/2014/main" val="3027155218"/>
                    </a:ext>
                  </a:extLst>
                </a:gridCol>
              </a:tblGrid>
              <a:tr h="370840">
                <a:tc>
                  <a:txBody>
                    <a:bodyPr/>
                    <a:lstStyle/>
                    <a:p>
                      <a:pPr algn="ctr"/>
                      <a:r>
                        <a:rPr lang="en-US" sz="1400">
                          <a:latin typeface="Work Sans" panose="00000500000000000000" pitchFamily="2" charset="0"/>
                        </a:rPr>
                        <a:t>10000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100</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20-11-91</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400">
                          <a:latin typeface="Work Sans" panose="00000500000000000000" pitchFamily="2" charset="0"/>
                        </a:rPr>
                        <a:t>nan</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04210538"/>
                  </a:ext>
                </a:extLst>
              </a:tr>
            </a:tbl>
          </a:graphicData>
        </a:graphic>
      </p:graphicFrame>
      <p:sp>
        <p:nvSpPr>
          <p:cNvPr id="13" name="TextBox 12">
            <a:extLst>
              <a:ext uri="{FF2B5EF4-FFF2-40B4-BE49-F238E27FC236}">
                <a16:creationId xmlns:a16="http://schemas.microsoft.com/office/drawing/2014/main" id="{AD2A1A9D-79A1-4C0A-88C6-8AA82974BA23}"/>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12</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
        <p:nvSpPr>
          <p:cNvPr id="14" name="Oval 13">
            <a:extLst>
              <a:ext uri="{FF2B5EF4-FFF2-40B4-BE49-F238E27FC236}">
                <a16:creationId xmlns:a16="http://schemas.microsoft.com/office/drawing/2014/main" id="{211D4131-0F83-451C-A0B6-31BAE5B9DD82}"/>
              </a:ext>
            </a:extLst>
          </p:cNvPr>
          <p:cNvSpPr/>
          <p:nvPr/>
        </p:nvSpPr>
        <p:spPr>
          <a:xfrm>
            <a:off x="455561" y="4305670"/>
            <a:ext cx="3406225" cy="186881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pic>
        <p:nvPicPr>
          <p:cNvPr id="15" name="Picture 4">
            <a:extLst>
              <a:ext uri="{FF2B5EF4-FFF2-40B4-BE49-F238E27FC236}">
                <a16:creationId xmlns:a16="http://schemas.microsoft.com/office/drawing/2014/main" id="{30EA91A1-8173-4D77-892A-1803F9A0D0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3891" y="4512165"/>
            <a:ext cx="1869564" cy="554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ndas - Python Data Analysis Library">
            <a:extLst>
              <a:ext uri="{FF2B5EF4-FFF2-40B4-BE49-F238E27FC236}">
                <a16:creationId xmlns:a16="http://schemas.microsoft.com/office/drawing/2014/main" id="{885716A5-0C1C-488D-8B01-9ABF62710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05" y="5066868"/>
            <a:ext cx="1045584" cy="7401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umPy - Wikipedia">
            <a:extLst>
              <a:ext uri="{FF2B5EF4-FFF2-40B4-BE49-F238E27FC236}">
                <a16:creationId xmlns:a16="http://schemas.microsoft.com/office/drawing/2014/main" id="{8D18B4E3-2D86-4116-B3D0-39CB0F596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143" y="5085260"/>
            <a:ext cx="1644738" cy="74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06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224C31-CA75-40AF-BC7F-CCA4926753F4}"/>
              </a:ext>
            </a:extLst>
          </p:cNvPr>
          <p:cNvSpPr>
            <a:spLocks noGrp="1"/>
          </p:cNvSpPr>
          <p:nvPr>
            <p:ph type="title"/>
          </p:nvPr>
        </p:nvSpPr>
        <p:spPr/>
        <p:txBody>
          <a:bodyPr/>
          <a:lstStyle/>
          <a:p>
            <a:pPr>
              <a:lnSpc>
                <a:spcPct val="100000"/>
              </a:lnSpc>
            </a:pPr>
            <a:r>
              <a:rPr lang="en-GB"/>
              <a:t>Attributes types</a:t>
            </a:r>
          </a:p>
        </p:txBody>
      </p:sp>
      <p:sp>
        <p:nvSpPr>
          <p:cNvPr id="13" name="Text Placeholder 12">
            <a:extLst>
              <a:ext uri="{FF2B5EF4-FFF2-40B4-BE49-F238E27FC236}">
                <a16:creationId xmlns:a16="http://schemas.microsoft.com/office/drawing/2014/main" id="{C34A14A7-E4FD-4C84-AF50-F24A21631021}"/>
              </a:ext>
            </a:extLst>
          </p:cNvPr>
          <p:cNvSpPr>
            <a:spLocks noGrp="1"/>
          </p:cNvSpPr>
          <p:nvPr>
            <p:ph type="body" sz="quarter" idx="37"/>
          </p:nvPr>
        </p:nvSpPr>
        <p:spPr/>
        <p:txBody>
          <a:bodyPr/>
          <a:lstStyle/>
          <a:p>
            <a:endParaRPr lang="it-IT"/>
          </a:p>
        </p:txBody>
      </p:sp>
      <p:sp>
        <p:nvSpPr>
          <p:cNvPr id="19" name="Shape 312"/>
          <p:cNvSpPr/>
          <p:nvPr/>
        </p:nvSpPr>
        <p:spPr>
          <a:xfrm>
            <a:off x="1900054" y="1730246"/>
            <a:ext cx="4911291" cy="1536956"/>
          </a:xfrm>
          <a:prstGeom prst="rect">
            <a:avLst/>
          </a:prstGeom>
          <a:ln w="12700">
            <a:miter lim="400000"/>
          </a:ln>
          <a:extLst>
            <a:ext uri="{C572A759-6A51-4108-AA02-DFA0A04FC94B}">
              <ma14:wrappingTextBoxFlag xmlns:ma14="http://schemas.microsoft.com/office/mac/drawingml/2011/main" xmlns="" val="1"/>
            </a:ext>
          </a:extLst>
        </p:spPr>
        <p:txBody>
          <a:bodyPr wrap="square" lIns="37146" tIns="37146" rIns="37146" bIns="37146" anchor="ctr">
            <a:spAutoFit/>
          </a:bodyPr>
          <a:lstStyle>
            <a:lvl1pPr>
              <a:lnSpc>
                <a:spcPts val="1800"/>
              </a:lnSpc>
              <a:defRPr sz="1200">
                <a:solidFill>
                  <a:srgbClr val="2C3134"/>
                </a:solidFill>
                <a:latin typeface="Work Sans"/>
                <a:ea typeface="Work Sans"/>
                <a:cs typeface="Work Sans"/>
                <a:sym typeface="Work Sans"/>
              </a:defRPr>
            </a:lvl1pPr>
          </a:lstStyle>
          <a:p>
            <a:pPr algn="just">
              <a:spcAft>
                <a:spcPts val="600"/>
              </a:spcAft>
            </a:pPr>
            <a:r>
              <a:rPr lang="en-US" b="1">
                <a:solidFill>
                  <a:schemeClr val="accent1"/>
                </a:solidFill>
                <a:latin typeface="+mn-lt"/>
              </a:rPr>
              <a:t>Numeric Attributes</a:t>
            </a:r>
          </a:p>
          <a:p>
            <a:pPr marL="171450" indent="-171450" algn="just">
              <a:buFont typeface="Arial" panose="020B0604020202020204" pitchFamily="34" charset="0"/>
              <a:buChar char="•"/>
            </a:pPr>
            <a:r>
              <a:rPr lang="en-US">
                <a:solidFill>
                  <a:schemeClr val="accent1"/>
                </a:solidFill>
                <a:latin typeface="+mn-lt"/>
              </a:rPr>
              <a:t>Real-valued or integer-valued domain</a:t>
            </a:r>
          </a:p>
          <a:p>
            <a:pPr marL="171450" indent="-171450" algn="just">
              <a:buFont typeface="Arial" panose="020B0604020202020204" pitchFamily="34" charset="0"/>
              <a:buChar char="•"/>
            </a:pPr>
            <a:r>
              <a:rPr lang="en-US">
                <a:solidFill>
                  <a:schemeClr val="accent1"/>
                </a:solidFill>
                <a:latin typeface="+mn-lt"/>
              </a:rPr>
              <a:t>Interval-scaled when only differences between values are meaningful (e.g. temperature)</a:t>
            </a:r>
          </a:p>
          <a:p>
            <a:pPr marL="171450" indent="-171450" algn="just">
              <a:buFont typeface="Arial" panose="020B0604020202020204" pitchFamily="34" charset="0"/>
              <a:buChar char="•"/>
            </a:pPr>
            <a:r>
              <a:rPr lang="en-US">
                <a:solidFill>
                  <a:schemeClr val="accent1"/>
                </a:solidFill>
                <a:latin typeface="+mn-lt"/>
              </a:rPr>
              <a:t>Ratio-scaled when differences and ratios between values are meaningful (e.g. Age)</a:t>
            </a:r>
          </a:p>
        </p:txBody>
      </p:sp>
      <p:sp>
        <p:nvSpPr>
          <p:cNvPr id="3" name="TextBox 2"/>
          <p:cNvSpPr txBox="1"/>
          <p:nvPr/>
        </p:nvSpPr>
        <p:spPr>
          <a:xfrm>
            <a:off x="7447891" y="1779299"/>
            <a:ext cx="4260871" cy="1438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lvl="1"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Not ordered and measured in fixed and equal units</a:t>
            </a:r>
          </a:p>
          <a:p>
            <a:pPr marL="171450" lvl="2"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Difference of two values makes sense</a:t>
            </a:r>
          </a:p>
          <a:p>
            <a:pPr marL="171450" lvl="2"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Sum or product may not make sense</a:t>
            </a:r>
          </a:p>
          <a:p>
            <a:pPr marL="171450" lvl="1"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Zero point is not necessarily defined</a:t>
            </a:r>
          </a:p>
          <a:p>
            <a:pPr marL="171450" lvl="1"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Can be discrete or continuous</a:t>
            </a:r>
          </a:p>
        </p:txBody>
      </p:sp>
      <p:sp>
        <p:nvSpPr>
          <p:cNvPr id="6" name="Isosceles Triangle 69"/>
          <p:cNvSpPr/>
          <p:nvPr/>
        </p:nvSpPr>
        <p:spPr bwMode="auto">
          <a:xfrm rot="5400000">
            <a:off x="6357684" y="2370300"/>
            <a:ext cx="1540724" cy="256848"/>
          </a:xfrm>
          <a:prstGeom prst="triangle">
            <a:avLst/>
          </a:prstGeom>
          <a:solidFill>
            <a:schemeClr val="accent3">
              <a:lumMod val="75000"/>
            </a:schemeClr>
          </a:solidFill>
          <a:ln w="9525" cap="flat" cmpd="sng" algn="ctr">
            <a:noFill/>
            <a:prstDash val="solid"/>
            <a:headEnd type="none" w="med" len="med"/>
            <a:tailEnd type="none" w="med" len="med"/>
          </a:ln>
          <a:effectLst/>
        </p:spPr>
        <p:txBody>
          <a:bodyPr vert="horz" wrap="square" lIns="91440" tIns="36000" rIns="91440" bIns="36000" numCol="1" rtlCol="0" anchor="t" anchorCtr="0" compatLnSpc="1">
            <a:prstTxWarp prst="textNoShape">
              <a:avLst/>
            </a:prstTxWarp>
          </a:bodyPr>
          <a:lstStyle/>
          <a:p>
            <a:pPr marL="0" marR="0" lvl="0" indent="0" algn="r" defTabSz="914400" eaLnBrk="1" fontAlgn="base" latinLnBrk="0" hangingPunct="1">
              <a:lnSpc>
                <a:spcPct val="105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mn-lt"/>
              <a:ea typeface="+mn-ea"/>
              <a:cs typeface="Arial" pitchFamily="34" charset="0"/>
            </a:endParaRPr>
          </a:p>
        </p:txBody>
      </p:sp>
      <p:sp>
        <p:nvSpPr>
          <p:cNvPr id="7" name="TextBox 6"/>
          <p:cNvSpPr txBox="1"/>
          <p:nvPr/>
        </p:nvSpPr>
        <p:spPr>
          <a:xfrm>
            <a:off x="7447891" y="4216006"/>
            <a:ext cx="4173517" cy="1169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Values are distinct symbols</a:t>
            </a:r>
          </a:p>
          <a:p>
            <a:pPr marL="171450"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Values themselves serve only as labels or names</a:t>
            </a:r>
          </a:p>
          <a:p>
            <a:pPr marL="171450"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Not necessarily ordered</a:t>
            </a:r>
          </a:p>
          <a:p>
            <a:pPr marL="171450" indent="-171450">
              <a:lnSpc>
                <a:spcPts val="1800"/>
              </a:lnSpc>
              <a:spcAft>
                <a:spcPts val="300"/>
              </a:spcAft>
              <a:buFont typeface="Arial" panose="020B0604020202020204" pitchFamily="34" charset="0"/>
              <a:buChar char="•"/>
            </a:pPr>
            <a:r>
              <a:rPr lang="en-US" sz="1200">
                <a:solidFill>
                  <a:schemeClr val="accent1"/>
                </a:solidFill>
                <a:latin typeface="+mn-lt"/>
                <a:ea typeface="Work Sans" charset="0"/>
                <a:cs typeface="Work Sans" charset="0"/>
              </a:rPr>
              <a:t>No distance measure defined</a:t>
            </a:r>
          </a:p>
        </p:txBody>
      </p:sp>
      <p:sp>
        <p:nvSpPr>
          <p:cNvPr id="8" name="Isosceles Triangle 69"/>
          <p:cNvSpPr/>
          <p:nvPr/>
        </p:nvSpPr>
        <p:spPr bwMode="auto">
          <a:xfrm rot="5400000">
            <a:off x="6361878" y="4672356"/>
            <a:ext cx="1540724" cy="256848"/>
          </a:xfrm>
          <a:prstGeom prst="triangle">
            <a:avLst/>
          </a:prstGeom>
          <a:solidFill>
            <a:schemeClr val="accent3">
              <a:lumMod val="75000"/>
            </a:schemeClr>
          </a:solidFill>
          <a:ln w="9525" cap="flat" cmpd="sng" algn="ctr">
            <a:noFill/>
            <a:prstDash val="solid"/>
            <a:headEnd type="none" w="med" len="med"/>
            <a:tailEnd type="none" w="med" len="med"/>
          </a:ln>
          <a:effectLst/>
        </p:spPr>
        <p:txBody>
          <a:bodyPr vert="horz" wrap="square" lIns="91440" tIns="36000" rIns="91440" bIns="36000" numCol="1" rtlCol="0" anchor="t" anchorCtr="0" compatLnSpc="1">
            <a:prstTxWarp prst="textNoShape">
              <a:avLst/>
            </a:prstTxWarp>
          </a:bodyPr>
          <a:lstStyle/>
          <a:p>
            <a:pPr marL="0" marR="0" lvl="0" indent="0" algn="r" defTabSz="914400" eaLnBrk="1" fontAlgn="base" latinLnBrk="0" hangingPunct="1">
              <a:lnSpc>
                <a:spcPct val="105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mn-lt"/>
              <a:ea typeface="+mn-ea"/>
              <a:cs typeface="Arial" pitchFamily="34" charset="0"/>
            </a:endParaRPr>
          </a:p>
        </p:txBody>
      </p:sp>
      <p:sp>
        <p:nvSpPr>
          <p:cNvPr id="4" name="Rounded Rectangle 3"/>
          <p:cNvSpPr>
            <a:spLocks noChangeAspect="1"/>
          </p:cNvSpPr>
          <p:nvPr/>
        </p:nvSpPr>
        <p:spPr>
          <a:xfrm>
            <a:off x="814812" y="1490724"/>
            <a:ext cx="11007715" cy="2016000"/>
          </a:xfrm>
          <a:prstGeom prst="roundRect">
            <a:avLst>
              <a:gd name="adj" fmla="val 8620"/>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n-lt"/>
              <a:ea typeface="+mj-ea"/>
              <a:cs typeface="+mj-cs"/>
              <a:sym typeface="Calibri"/>
            </a:endParaRPr>
          </a:p>
        </p:txBody>
      </p:sp>
      <p:sp>
        <p:nvSpPr>
          <p:cNvPr id="10" name="Rounded Rectangle 9"/>
          <p:cNvSpPr>
            <a:spLocks noChangeAspect="1"/>
          </p:cNvSpPr>
          <p:nvPr/>
        </p:nvSpPr>
        <p:spPr>
          <a:xfrm>
            <a:off x="814813" y="3792780"/>
            <a:ext cx="11007714" cy="2016000"/>
          </a:xfrm>
          <a:prstGeom prst="roundRect">
            <a:avLst>
              <a:gd name="adj" fmla="val 8134"/>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n-lt"/>
              <a:ea typeface="+mj-ea"/>
              <a:cs typeface="+mj-cs"/>
              <a:sym typeface="Calibri"/>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3382" y="4030418"/>
            <a:ext cx="1175658" cy="1544907"/>
          </a:xfrm>
          <a:prstGeom prst="rect">
            <a:avLst/>
          </a:prstGeom>
          <a:solidFill>
            <a:schemeClr val="accent3">
              <a:lumMod val="75000"/>
            </a:schemeClr>
          </a:solidFill>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7936" y="1728786"/>
            <a:ext cx="1180697" cy="1539876"/>
          </a:xfrm>
          <a:prstGeom prst="rect">
            <a:avLst/>
          </a:prstGeom>
          <a:solidFill>
            <a:schemeClr val="accent3">
              <a:lumMod val="75000"/>
            </a:schemeClr>
          </a:solidFill>
        </p:spPr>
      </p:pic>
      <p:sp>
        <p:nvSpPr>
          <p:cNvPr id="9" name="Rectangle 8">
            <a:extLst>
              <a:ext uri="{FF2B5EF4-FFF2-40B4-BE49-F238E27FC236}">
                <a16:creationId xmlns:a16="http://schemas.microsoft.com/office/drawing/2014/main" id="{902003BD-71AF-4DCB-B9FF-389128229F1F}"/>
              </a:ext>
            </a:extLst>
          </p:cNvPr>
          <p:cNvSpPr/>
          <p:nvPr/>
        </p:nvSpPr>
        <p:spPr>
          <a:xfrm>
            <a:off x="1899568" y="4023644"/>
            <a:ext cx="4903130" cy="1554272"/>
          </a:xfrm>
          <a:prstGeom prst="rect">
            <a:avLst/>
          </a:prstGeom>
        </p:spPr>
        <p:txBody>
          <a:bodyPr wrap="square" anchor="ctr">
            <a:spAutoFit/>
          </a:bodyPr>
          <a:lstStyle/>
          <a:p>
            <a:pPr algn="just">
              <a:lnSpc>
                <a:spcPts val="1800"/>
              </a:lnSpc>
              <a:spcAft>
                <a:spcPts val="600"/>
              </a:spcAft>
            </a:pPr>
            <a:r>
              <a:rPr lang="en-US" sz="1200" b="1">
                <a:solidFill>
                  <a:schemeClr val="accent1"/>
                </a:solidFill>
                <a:latin typeface="+mn-lt"/>
              </a:rPr>
              <a:t>Categorical (Nominal) Attributes</a:t>
            </a:r>
          </a:p>
          <a:p>
            <a:pPr marL="171450" indent="-171450" algn="just">
              <a:lnSpc>
                <a:spcPts val="1800"/>
              </a:lnSpc>
              <a:buFont typeface="Arial" panose="020B0604020202020204" pitchFamily="34" charset="0"/>
              <a:buChar char="•"/>
            </a:pPr>
            <a:r>
              <a:rPr lang="en-US" sz="1200">
                <a:solidFill>
                  <a:schemeClr val="accent1"/>
                </a:solidFill>
                <a:latin typeface="+mn-lt"/>
              </a:rPr>
              <a:t>Set-valued domain composed of a set of symbols</a:t>
            </a:r>
          </a:p>
          <a:p>
            <a:pPr marL="171450" indent="-171450" algn="just">
              <a:lnSpc>
                <a:spcPts val="1800"/>
              </a:lnSpc>
              <a:buFont typeface="Arial" panose="020B0604020202020204" pitchFamily="34" charset="0"/>
              <a:buChar char="•"/>
            </a:pPr>
            <a:r>
              <a:rPr lang="en-US" sz="1200">
                <a:solidFill>
                  <a:schemeClr val="accent1"/>
                </a:solidFill>
                <a:latin typeface="+mn-lt"/>
              </a:rPr>
              <a:t>Nominal when only equality is meaningful (e.g. domain(Sex) = {M, F} )</a:t>
            </a:r>
          </a:p>
          <a:p>
            <a:pPr marL="171450" indent="-171450" algn="just">
              <a:lnSpc>
                <a:spcPts val="1800"/>
              </a:lnSpc>
              <a:buFont typeface="Arial" panose="020B0604020202020204" pitchFamily="34" charset="0"/>
              <a:buChar char="•"/>
            </a:pPr>
            <a:r>
              <a:rPr lang="en-US" sz="1200">
                <a:solidFill>
                  <a:schemeClr val="accent1"/>
                </a:solidFill>
                <a:latin typeface="+mn-lt"/>
              </a:rPr>
              <a:t>Ordinal when also inequality between values can be defined (e.g. domain(Education) = {High School, BS, MS, PhD})</a:t>
            </a:r>
          </a:p>
        </p:txBody>
      </p:sp>
      <p:sp>
        <p:nvSpPr>
          <p:cNvPr id="14" name="TextBox 13">
            <a:extLst>
              <a:ext uri="{FF2B5EF4-FFF2-40B4-BE49-F238E27FC236}">
                <a16:creationId xmlns:a16="http://schemas.microsoft.com/office/drawing/2014/main" id="{847B6718-3660-484C-A3D7-1BD9F03BD9A5}"/>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13</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69673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srgbClr val="44546A"/>
                </a:solidFill>
                <a:latin typeface="Arial" panose="020B0604020202020204" pitchFamily="34" charset="0"/>
                <a:cs typeface="Arial" panose="020B0604020202020204" pitchFamily="34" charset="0"/>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chemeClr val="tx2"/>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prstClr val="white"/>
                </a:solidFill>
                <a:latin typeface="Arial" panose="020B0604020202020204" pitchFamily="34" charset="0"/>
                <a:cs typeface="Arial" panose="020B0604020202020204" pitchFamily="34" charset="0"/>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Unclean Data</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707973"/>
            <a:ext cx="3420958" cy="741023"/>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Handling Missing Values</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GB"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Untidy Data</a:t>
            </a:r>
            <a:endPar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427886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9360" y="2078155"/>
            <a:ext cx="6023576" cy="3837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just">
              <a:lnSpc>
                <a:spcPct val="120000"/>
              </a:lnSpc>
            </a:pPr>
            <a:r>
              <a:rPr lang="en-US" sz="1400" b="1" dirty="0">
                <a:solidFill>
                  <a:schemeClr val="accent1"/>
                </a:solidFill>
                <a:latin typeface="+mn-lt"/>
                <a:ea typeface="Work Sans" charset="0"/>
                <a:cs typeface="Work Sans" charset="0"/>
              </a:rPr>
              <a:t>Missing completely at random (MCAR)</a:t>
            </a:r>
          </a:p>
          <a:p>
            <a:pPr algn="just">
              <a:lnSpc>
                <a:spcPct val="120000"/>
              </a:lnSpc>
              <a:spcBef>
                <a:spcPts val="200"/>
              </a:spcBef>
            </a:pPr>
            <a:r>
              <a:rPr lang="en-US" sz="1400" dirty="0">
                <a:solidFill>
                  <a:schemeClr val="accent1"/>
                </a:solidFill>
                <a:latin typeface="+mn-lt"/>
              </a:rPr>
              <a:t>Missing Completely at Random means there is no relationship between the missingness of the data and any values, observed or missing. There is nothing systematic going on that makes some data more likely to be missing than others.</a:t>
            </a:r>
            <a:endParaRPr lang="en-US" sz="1400" dirty="0">
              <a:solidFill>
                <a:schemeClr val="accent1"/>
              </a:solidFill>
              <a:latin typeface="+mn-lt"/>
              <a:cs typeface="Arial"/>
            </a:endParaRPr>
          </a:p>
          <a:p>
            <a:pPr algn="just">
              <a:lnSpc>
                <a:spcPct val="120000"/>
              </a:lnSpc>
              <a:spcBef>
                <a:spcPts val="1200"/>
              </a:spcBef>
            </a:pPr>
            <a:r>
              <a:rPr lang="en-US" sz="1400" b="1" dirty="0">
                <a:solidFill>
                  <a:schemeClr val="accent1"/>
                </a:solidFill>
                <a:latin typeface="+mn-lt"/>
                <a:ea typeface="Work Sans" charset="0"/>
                <a:cs typeface="Work Sans" charset="0"/>
              </a:rPr>
              <a:t>Missing at random (MAR)</a:t>
            </a:r>
          </a:p>
          <a:p>
            <a:pPr algn="just">
              <a:lnSpc>
                <a:spcPct val="120000"/>
              </a:lnSpc>
              <a:spcBef>
                <a:spcPts val="200"/>
              </a:spcBef>
            </a:pPr>
            <a:r>
              <a:rPr lang="en-US" sz="1400" dirty="0">
                <a:solidFill>
                  <a:schemeClr val="accent1"/>
                </a:solidFill>
                <a:latin typeface="+mn-lt"/>
              </a:rPr>
              <a:t>Missing at Random means there is a systematic relationship between the propensity of missing values and the observed data, but not the missing data. This means that the propensity for a data point to be missing is not related to the missing data, but it is related to some of the observed data</a:t>
            </a:r>
            <a:endParaRPr lang="en-US" sz="1400" dirty="0">
              <a:solidFill>
                <a:schemeClr val="accent1"/>
              </a:solidFill>
              <a:latin typeface="+mn-lt"/>
              <a:cs typeface="Arial"/>
            </a:endParaRPr>
          </a:p>
          <a:p>
            <a:pPr algn="just">
              <a:lnSpc>
                <a:spcPct val="120000"/>
              </a:lnSpc>
              <a:spcBef>
                <a:spcPts val="1200"/>
              </a:spcBef>
            </a:pPr>
            <a:r>
              <a:rPr lang="en-US" sz="1400" b="1" dirty="0">
                <a:solidFill>
                  <a:schemeClr val="accent1"/>
                </a:solidFill>
                <a:latin typeface="+mn-lt"/>
                <a:ea typeface="Work Sans" charset="0"/>
                <a:cs typeface="Work Sans" charset="0"/>
              </a:rPr>
              <a:t>Not missing at random (NMAR)</a:t>
            </a:r>
          </a:p>
          <a:p>
            <a:pPr algn="just">
              <a:lnSpc>
                <a:spcPct val="120000"/>
              </a:lnSpc>
              <a:spcBef>
                <a:spcPts val="200"/>
              </a:spcBef>
            </a:pPr>
            <a:r>
              <a:rPr lang="en-US" sz="1400" dirty="0">
                <a:ea typeface="+mj-lt"/>
                <a:cs typeface="+mj-lt"/>
              </a:rPr>
              <a:t>Missing Not at Random means there is a relationship between the propensity of a value to be missing and its values.</a:t>
            </a:r>
            <a:endParaRPr lang="en-US" dirty="0">
              <a:ea typeface="+mj-lt"/>
              <a:cs typeface="+mj-lt"/>
            </a:endParaRPr>
          </a:p>
        </p:txBody>
      </p:sp>
      <p:sp>
        <p:nvSpPr>
          <p:cNvPr id="4" name="Title 3">
            <a:extLst>
              <a:ext uri="{FF2B5EF4-FFF2-40B4-BE49-F238E27FC236}">
                <a16:creationId xmlns:a16="http://schemas.microsoft.com/office/drawing/2014/main" id="{1E8DCA15-D1F5-43BA-95D5-CAC9946F3CF0}"/>
              </a:ext>
            </a:extLst>
          </p:cNvPr>
          <p:cNvSpPr>
            <a:spLocks noGrp="1"/>
          </p:cNvSpPr>
          <p:nvPr>
            <p:ph type="title"/>
          </p:nvPr>
        </p:nvSpPr>
        <p:spPr/>
        <p:txBody>
          <a:bodyPr/>
          <a:lstStyle/>
          <a:p>
            <a:pPr>
              <a:lnSpc>
                <a:spcPct val="100000"/>
              </a:lnSpc>
            </a:pPr>
            <a:r>
              <a:rPr lang="en-GB"/>
              <a:t>Missing Values</a:t>
            </a:r>
          </a:p>
        </p:txBody>
      </p:sp>
      <p:sp>
        <p:nvSpPr>
          <p:cNvPr id="7" name="Text Placeholder 6">
            <a:extLst>
              <a:ext uri="{FF2B5EF4-FFF2-40B4-BE49-F238E27FC236}">
                <a16:creationId xmlns:a16="http://schemas.microsoft.com/office/drawing/2014/main" id="{2BA31E14-A11F-40AF-B123-3507DC6DF222}"/>
              </a:ext>
            </a:extLst>
          </p:cNvPr>
          <p:cNvSpPr>
            <a:spLocks noGrp="1"/>
          </p:cNvSpPr>
          <p:nvPr>
            <p:ph type="body" sz="quarter" idx="36"/>
          </p:nvPr>
        </p:nvSpPr>
        <p:spPr/>
        <p:txBody>
          <a:bodyPr/>
          <a:lstStyle/>
          <a:p>
            <a:r>
              <a:rPr lang="en-US">
                <a:ea typeface="Work Sans" charset="0"/>
                <a:cs typeface="Work Sans" charset="0"/>
              </a:rPr>
              <a:t>In statistics, missing values occur when no data value is stored for the variable in an observation. Missing data are a common occurrence and can have a significant effect on the conclusions that can be drawn from the data.</a:t>
            </a:r>
          </a:p>
          <a:p>
            <a:endParaRPr lang="it-IT"/>
          </a:p>
        </p:txBody>
      </p:sp>
      <p:sp>
        <p:nvSpPr>
          <p:cNvPr id="13" name="Text Placeholder 12">
            <a:extLst>
              <a:ext uri="{FF2B5EF4-FFF2-40B4-BE49-F238E27FC236}">
                <a16:creationId xmlns:a16="http://schemas.microsoft.com/office/drawing/2014/main" id="{26E22B52-D1F0-48BF-9788-66E12141E10A}"/>
              </a:ext>
            </a:extLst>
          </p:cNvPr>
          <p:cNvSpPr>
            <a:spLocks noGrp="1"/>
          </p:cNvSpPr>
          <p:nvPr>
            <p:ph type="body" sz="quarter" idx="37"/>
          </p:nvPr>
        </p:nvSpPr>
        <p:spPr/>
        <p:txBody>
          <a:bodyPr/>
          <a:lstStyle/>
          <a:p>
            <a:endParaRPr lang="it-IT"/>
          </a:p>
        </p:txBody>
      </p:sp>
      <p:sp>
        <p:nvSpPr>
          <p:cNvPr id="5" name="Rectangle 4">
            <a:extLst>
              <a:ext uri="{FF2B5EF4-FFF2-40B4-BE49-F238E27FC236}">
                <a16:creationId xmlns:a16="http://schemas.microsoft.com/office/drawing/2014/main" id="{EE1D7C39-F810-4483-A530-E61B4DE2B333}"/>
              </a:ext>
            </a:extLst>
          </p:cNvPr>
          <p:cNvSpPr/>
          <p:nvPr/>
        </p:nvSpPr>
        <p:spPr>
          <a:xfrm>
            <a:off x="7025490" y="2529312"/>
            <a:ext cx="4757496" cy="585610"/>
          </a:xfrm>
          <a:prstGeom prst="rect">
            <a:avLst/>
          </a:prstGeom>
        </p:spPr>
        <p:txBody>
          <a:bodyPr wrap="square">
            <a:spAutoFit/>
          </a:bodyPr>
          <a:lstStyle/>
          <a:p>
            <a:pPr algn="just">
              <a:lnSpc>
                <a:spcPct val="120000"/>
              </a:lnSpc>
            </a:pPr>
            <a:r>
              <a:rPr lang="en-US" sz="1400" u="sng">
                <a:solidFill>
                  <a:schemeClr val="accent1"/>
                </a:solidFill>
                <a:latin typeface="+mn-lt"/>
                <a:ea typeface="Work Sans" charset="0"/>
                <a:cs typeface="Work Sans" charset="0"/>
              </a:rPr>
              <a:t>Example</a:t>
            </a:r>
            <a:r>
              <a:rPr lang="en-US" sz="1400">
                <a:solidFill>
                  <a:schemeClr val="accent1"/>
                </a:solidFill>
                <a:latin typeface="+mn-lt"/>
                <a:ea typeface="Work Sans" charset="0"/>
                <a:cs typeface="Work Sans" charset="0"/>
              </a:rPr>
              <a:t>: some survey questions contain a random sample of the whole questionnaire.</a:t>
            </a:r>
          </a:p>
        </p:txBody>
      </p:sp>
      <p:sp>
        <p:nvSpPr>
          <p:cNvPr id="6" name="Rectangle 5">
            <a:extLst>
              <a:ext uri="{FF2B5EF4-FFF2-40B4-BE49-F238E27FC236}">
                <a16:creationId xmlns:a16="http://schemas.microsoft.com/office/drawing/2014/main" id="{9A014C8A-F0BB-4C18-8630-FEC7432DF82F}"/>
              </a:ext>
            </a:extLst>
          </p:cNvPr>
          <p:cNvSpPr/>
          <p:nvPr/>
        </p:nvSpPr>
        <p:spPr>
          <a:xfrm>
            <a:off x="7025490" y="3942401"/>
            <a:ext cx="4757496" cy="844142"/>
          </a:xfrm>
          <a:prstGeom prst="rect">
            <a:avLst/>
          </a:prstGeom>
        </p:spPr>
        <p:txBody>
          <a:bodyPr wrap="square">
            <a:spAutoFit/>
          </a:bodyPr>
          <a:lstStyle/>
          <a:p>
            <a:pPr algn="just">
              <a:lnSpc>
                <a:spcPct val="120000"/>
              </a:lnSpc>
            </a:pPr>
            <a:r>
              <a:rPr lang="en-US" sz="1400" u="sng">
                <a:solidFill>
                  <a:schemeClr val="accent1"/>
                </a:solidFill>
                <a:latin typeface="+mn-lt"/>
              </a:rPr>
              <a:t>Example</a:t>
            </a:r>
            <a:r>
              <a:rPr lang="en-US" sz="1400">
                <a:solidFill>
                  <a:schemeClr val="accent1"/>
                </a:solidFill>
                <a:latin typeface="+mn-lt"/>
              </a:rPr>
              <a:t>: whether or not someone answered #13 on your survey has nothing to do with the missing values, but it does have to do with the values of some other factor.</a:t>
            </a:r>
          </a:p>
        </p:txBody>
      </p:sp>
      <p:sp>
        <p:nvSpPr>
          <p:cNvPr id="9" name="Rectangle 8">
            <a:extLst>
              <a:ext uri="{FF2B5EF4-FFF2-40B4-BE49-F238E27FC236}">
                <a16:creationId xmlns:a16="http://schemas.microsoft.com/office/drawing/2014/main" id="{24B795C0-9630-46A9-B62E-FBD9E2A32405}"/>
              </a:ext>
            </a:extLst>
          </p:cNvPr>
          <p:cNvSpPr/>
          <p:nvPr/>
        </p:nvSpPr>
        <p:spPr>
          <a:xfrm>
            <a:off x="7025490" y="5200072"/>
            <a:ext cx="4757496" cy="585610"/>
          </a:xfrm>
          <a:prstGeom prst="rect">
            <a:avLst/>
          </a:prstGeom>
        </p:spPr>
        <p:txBody>
          <a:bodyPr wrap="square">
            <a:spAutoFit/>
          </a:bodyPr>
          <a:lstStyle/>
          <a:p>
            <a:pPr algn="just">
              <a:lnSpc>
                <a:spcPct val="120000"/>
              </a:lnSpc>
            </a:pPr>
            <a:r>
              <a:rPr lang="en-US" sz="1400" u="sng">
                <a:solidFill>
                  <a:schemeClr val="accent1"/>
                </a:solidFill>
                <a:latin typeface="+mn-lt"/>
              </a:rPr>
              <a:t>Example</a:t>
            </a:r>
            <a:r>
              <a:rPr lang="en-US" sz="1400">
                <a:solidFill>
                  <a:schemeClr val="accent1"/>
                </a:solidFill>
                <a:latin typeface="+mn-lt"/>
              </a:rPr>
              <a:t>: respondents with high income less likely to report income.</a:t>
            </a:r>
          </a:p>
        </p:txBody>
      </p:sp>
      <p:sp>
        <p:nvSpPr>
          <p:cNvPr id="2" name="Rectangle 1">
            <a:extLst>
              <a:ext uri="{FF2B5EF4-FFF2-40B4-BE49-F238E27FC236}">
                <a16:creationId xmlns:a16="http://schemas.microsoft.com/office/drawing/2014/main" id="{43455707-60A2-45B6-A13B-F9553569B1E4}"/>
              </a:ext>
            </a:extLst>
          </p:cNvPr>
          <p:cNvSpPr/>
          <p:nvPr/>
        </p:nvSpPr>
        <p:spPr>
          <a:xfrm>
            <a:off x="5941075" y="6479644"/>
            <a:ext cx="6096000" cy="262701"/>
          </a:xfrm>
          <a:prstGeom prst="rect">
            <a:avLst/>
          </a:prstGeom>
        </p:spPr>
        <p:txBody>
          <a:bodyPr>
            <a:spAutoFit/>
          </a:bodyPr>
          <a:lstStyle/>
          <a:p>
            <a:pPr algn="just">
              <a:lnSpc>
                <a:spcPct val="120000"/>
              </a:lnSpc>
            </a:pPr>
            <a:r>
              <a:rPr lang="en-US" sz="1000" i="1">
                <a:solidFill>
                  <a:schemeClr val="accent1"/>
                </a:solidFill>
                <a:latin typeface="Work Sans" charset="0"/>
                <a:ea typeface="Work Sans" charset="0"/>
                <a:cs typeface="Work Sans" charset="0"/>
              </a:rPr>
              <a:t>Note that NMAR and MAR might be difficult to identify and often require domain knowledge</a:t>
            </a:r>
            <a:endParaRPr lang="en-US" sz="1000">
              <a:solidFill>
                <a:schemeClr val="accent1"/>
              </a:solidFill>
              <a:latin typeface="Work Sans" charset="0"/>
              <a:ea typeface="Work Sans" charset="0"/>
              <a:cs typeface="Work Sans" charset="0"/>
            </a:endParaRPr>
          </a:p>
        </p:txBody>
      </p:sp>
      <p:sp>
        <p:nvSpPr>
          <p:cNvPr id="11" name="Isosceles Triangle 10">
            <a:extLst>
              <a:ext uri="{FF2B5EF4-FFF2-40B4-BE49-F238E27FC236}">
                <a16:creationId xmlns:a16="http://schemas.microsoft.com/office/drawing/2014/main" id="{B7E0EFC6-4EF2-4A9A-8D37-E6CFE5A0C3FF}"/>
              </a:ext>
            </a:extLst>
          </p:cNvPr>
          <p:cNvSpPr/>
          <p:nvPr/>
        </p:nvSpPr>
        <p:spPr>
          <a:xfrm rot="5400000">
            <a:off x="6291635" y="4307880"/>
            <a:ext cx="992816" cy="93656"/>
          </a:xfrm>
          <a:prstGeom prst="triangle">
            <a:avLst/>
          </a:prstGeom>
          <a:solidFill>
            <a:schemeClr val="accent3">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chemeClr val="accent1"/>
              </a:solidFill>
              <a:effectLst/>
              <a:uFillTx/>
              <a:latin typeface="+mn-lt"/>
              <a:sym typeface="Calibri"/>
            </a:endParaRPr>
          </a:p>
        </p:txBody>
      </p:sp>
      <p:sp>
        <p:nvSpPr>
          <p:cNvPr id="14" name="TextBox 13">
            <a:extLst>
              <a:ext uri="{FF2B5EF4-FFF2-40B4-BE49-F238E27FC236}">
                <a16:creationId xmlns:a16="http://schemas.microsoft.com/office/drawing/2014/main" id="{1588A940-EF54-4578-BC4C-B0871184436A}"/>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15</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
        <p:nvSpPr>
          <p:cNvPr id="8" name="Isosceles Triangle 10">
            <a:extLst>
              <a:ext uri="{FF2B5EF4-FFF2-40B4-BE49-F238E27FC236}">
                <a16:creationId xmlns:a16="http://schemas.microsoft.com/office/drawing/2014/main" id="{70DF4B59-399B-1C08-C45B-4674A375AC8E}"/>
              </a:ext>
            </a:extLst>
          </p:cNvPr>
          <p:cNvSpPr/>
          <p:nvPr/>
        </p:nvSpPr>
        <p:spPr>
          <a:xfrm rot="5400000">
            <a:off x="6291634" y="5503796"/>
            <a:ext cx="992816" cy="93656"/>
          </a:xfrm>
          <a:prstGeom prst="triangle">
            <a:avLst/>
          </a:prstGeom>
          <a:solidFill>
            <a:schemeClr val="accent3">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chemeClr val="accent1"/>
              </a:solidFill>
              <a:effectLst/>
              <a:uFillTx/>
              <a:latin typeface="+mn-lt"/>
              <a:sym typeface="Calibri"/>
            </a:endParaRPr>
          </a:p>
        </p:txBody>
      </p:sp>
      <p:sp>
        <p:nvSpPr>
          <p:cNvPr id="15" name="Isosceles Triangle 10">
            <a:extLst>
              <a:ext uri="{FF2B5EF4-FFF2-40B4-BE49-F238E27FC236}">
                <a16:creationId xmlns:a16="http://schemas.microsoft.com/office/drawing/2014/main" id="{C7EF8B39-B919-596D-5396-546C44C897BB}"/>
              </a:ext>
            </a:extLst>
          </p:cNvPr>
          <p:cNvSpPr/>
          <p:nvPr/>
        </p:nvSpPr>
        <p:spPr>
          <a:xfrm rot="5400000">
            <a:off x="6291633" y="2773295"/>
            <a:ext cx="992816" cy="93656"/>
          </a:xfrm>
          <a:prstGeom prst="triangle">
            <a:avLst/>
          </a:prstGeom>
          <a:solidFill>
            <a:schemeClr val="accent3">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chemeClr val="accent1"/>
              </a:solidFill>
              <a:effectLst/>
              <a:uFillTx/>
              <a:latin typeface="+mn-lt"/>
              <a:sym typeface="Calibri"/>
            </a:endParaRPr>
          </a:p>
        </p:txBody>
      </p:sp>
    </p:spTree>
    <p:extLst>
      <p:ext uri="{BB962C8B-B14F-4D97-AF65-F5344CB8AC3E}">
        <p14:creationId xmlns:p14="http://schemas.microsoft.com/office/powerpoint/2010/main" val="15769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55"/>
          <p:cNvSpPr>
            <a:spLocks/>
          </p:cNvSpPr>
          <p:nvPr/>
        </p:nvSpPr>
        <p:spPr bwMode="auto">
          <a:xfrm rot="1081879">
            <a:off x="2478343" y="2928315"/>
            <a:ext cx="1333532" cy="1282284"/>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89" name="Oval 88"/>
          <p:cNvSpPr>
            <a:spLocks noChangeArrowheads="1"/>
          </p:cNvSpPr>
          <p:nvPr/>
        </p:nvSpPr>
        <p:spPr bwMode="auto">
          <a:xfrm>
            <a:off x="3549395" y="2904675"/>
            <a:ext cx="1163433" cy="1163433"/>
          </a:xfrm>
          <a:prstGeom prst="ellipse">
            <a:avLst/>
          </a:pr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91" name="Oval 90"/>
          <p:cNvSpPr>
            <a:spLocks noChangeArrowheads="1"/>
          </p:cNvSpPr>
          <p:nvPr/>
        </p:nvSpPr>
        <p:spPr bwMode="auto">
          <a:xfrm>
            <a:off x="3699867" y="3056238"/>
            <a:ext cx="861398" cy="859217"/>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92" name="Oval 91"/>
          <p:cNvSpPr>
            <a:spLocks noChangeArrowheads="1"/>
          </p:cNvSpPr>
          <p:nvPr/>
        </p:nvSpPr>
        <p:spPr bwMode="auto">
          <a:xfrm>
            <a:off x="3796911" y="3152191"/>
            <a:ext cx="666221" cy="668402"/>
          </a:xfrm>
          <a:prstGeom prst="ellipse">
            <a:avLst/>
          </a:prstGeom>
          <a:solidFill>
            <a:srgbClr val="002060"/>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1"/>
              </a:solidFill>
            </a:endParaRPr>
          </a:p>
        </p:txBody>
      </p:sp>
      <p:sp>
        <p:nvSpPr>
          <p:cNvPr id="93" name="Freeform 60"/>
          <p:cNvSpPr>
            <a:spLocks/>
          </p:cNvSpPr>
          <p:nvPr/>
        </p:nvSpPr>
        <p:spPr bwMode="auto">
          <a:xfrm rot="968287">
            <a:off x="2034653" y="3795868"/>
            <a:ext cx="1352068" cy="1292097"/>
          </a:xfrm>
          <a:custGeom>
            <a:avLst/>
            <a:gdLst>
              <a:gd name="T0" fmla="*/ 0 w 524"/>
              <a:gd name="T1" fmla="*/ 375 h 501"/>
              <a:gd name="T2" fmla="*/ 412 w 524"/>
              <a:gd name="T3" fmla="*/ 501 h 501"/>
              <a:gd name="T4" fmla="*/ 524 w 524"/>
              <a:gd name="T5" fmla="*/ 194 h 501"/>
              <a:gd name="T6" fmla="*/ 169 w 524"/>
              <a:gd name="T7" fmla="*/ 0 h 501"/>
              <a:gd name="T8" fmla="*/ 0 w 524"/>
              <a:gd name="T9" fmla="*/ 375 h 501"/>
            </a:gdLst>
            <a:ahLst/>
            <a:cxnLst>
              <a:cxn ang="0">
                <a:pos x="T0" y="T1"/>
              </a:cxn>
              <a:cxn ang="0">
                <a:pos x="T2" y="T3"/>
              </a:cxn>
              <a:cxn ang="0">
                <a:pos x="T4" y="T5"/>
              </a:cxn>
              <a:cxn ang="0">
                <a:pos x="T6" y="T7"/>
              </a:cxn>
              <a:cxn ang="0">
                <a:pos x="T8" y="T9"/>
              </a:cxn>
            </a:cxnLst>
            <a:rect l="0" t="0" r="r" b="b"/>
            <a:pathLst>
              <a:path w="524" h="501">
                <a:moveTo>
                  <a:pt x="0" y="375"/>
                </a:moveTo>
                <a:cubicBezTo>
                  <a:pt x="0" y="375"/>
                  <a:pt x="279" y="223"/>
                  <a:pt x="412" y="501"/>
                </a:cubicBezTo>
                <a:cubicBezTo>
                  <a:pt x="524" y="194"/>
                  <a:pt x="524" y="194"/>
                  <a:pt x="524" y="194"/>
                </a:cubicBezTo>
                <a:cubicBezTo>
                  <a:pt x="524" y="194"/>
                  <a:pt x="285" y="302"/>
                  <a:pt x="169" y="0"/>
                </a:cubicBezTo>
                <a:lnTo>
                  <a:pt x="0" y="375"/>
                </a:lnTo>
                <a:close/>
              </a:path>
            </a:pathLst>
          </a:cu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94" name="Oval 93"/>
          <p:cNvSpPr>
            <a:spLocks noChangeArrowheads="1"/>
          </p:cNvSpPr>
          <p:nvPr/>
        </p:nvSpPr>
        <p:spPr bwMode="auto">
          <a:xfrm>
            <a:off x="2890945" y="4487595"/>
            <a:ext cx="1163433" cy="1163433"/>
          </a:xfrm>
          <a:prstGeom prst="ellipse">
            <a:avLst/>
          </a:pr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96" name="Oval 95"/>
          <p:cNvSpPr>
            <a:spLocks noChangeArrowheads="1"/>
          </p:cNvSpPr>
          <p:nvPr/>
        </p:nvSpPr>
        <p:spPr bwMode="auto">
          <a:xfrm>
            <a:off x="3064179" y="4656151"/>
            <a:ext cx="861398" cy="861398"/>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97" name="Oval 96"/>
          <p:cNvSpPr>
            <a:spLocks noChangeArrowheads="1"/>
          </p:cNvSpPr>
          <p:nvPr/>
        </p:nvSpPr>
        <p:spPr bwMode="auto">
          <a:xfrm>
            <a:off x="3162313" y="4754285"/>
            <a:ext cx="665130" cy="665130"/>
          </a:xfrm>
          <a:prstGeom prst="ellipse">
            <a:avLst/>
          </a:prstGeom>
          <a:solidFill>
            <a:srgbClr val="00B0F0"/>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1"/>
              </a:solidFill>
            </a:endParaRPr>
          </a:p>
        </p:txBody>
      </p:sp>
      <p:sp>
        <p:nvSpPr>
          <p:cNvPr id="98" name="Freeform 65"/>
          <p:cNvSpPr>
            <a:spLocks/>
          </p:cNvSpPr>
          <p:nvPr/>
        </p:nvSpPr>
        <p:spPr bwMode="auto">
          <a:xfrm rot="20256790">
            <a:off x="2046741" y="2078943"/>
            <a:ext cx="1333532" cy="1282284"/>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100" name="Oval 99"/>
          <p:cNvSpPr>
            <a:spLocks noChangeArrowheads="1"/>
          </p:cNvSpPr>
          <p:nvPr/>
        </p:nvSpPr>
        <p:spPr bwMode="auto">
          <a:xfrm>
            <a:off x="976714" y="2703607"/>
            <a:ext cx="1843828" cy="1843828"/>
          </a:xfrm>
          <a:prstGeom prst="ellipse">
            <a:avLst/>
          </a:prstGeom>
          <a:solidFill>
            <a:srgbClr val="E7E6E6"/>
          </a:solidFill>
          <a:ln w="14288" cap="flat">
            <a:noFill/>
            <a:prstDash val="solid"/>
            <a:miter lim="800000"/>
            <a:headEnd/>
            <a:tailEnd/>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101" name="Oval 100"/>
          <p:cNvSpPr>
            <a:spLocks noChangeArrowheads="1"/>
          </p:cNvSpPr>
          <p:nvPr/>
        </p:nvSpPr>
        <p:spPr bwMode="auto">
          <a:xfrm>
            <a:off x="1136716" y="2863609"/>
            <a:ext cx="1523825" cy="152382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102" name="TextBox 212"/>
          <p:cNvSpPr txBox="1"/>
          <p:nvPr/>
        </p:nvSpPr>
        <p:spPr>
          <a:xfrm>
            <a:off x="1160442" y="3470421"/>
            <a:ext cx="1444492"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chemeClr val="accent1"/>
                </a:solidFill>
                <a:ea typeface="Work Sans" charset="0"/>
                <a:cs typeface="Poppins SemiBold" panose="02000000000000000000" pitchFamily="2" charset="0"/>
              </a:rPr>
              <a:t>Strategies</a:t>
            </a:r>
            <a:endParaRPr lang="en-US">
              <a:solidFill>
                <a:schemeClr val="accent1"/>
              </a:solidFill>
              <a:ea typeface="Work Sans" charset="0"/>
              <a:cs typeface="Poppins SemiBold" panose="02000000000000000000" pitchFamily="2" charset="0"/>
            </a:endParaRPr>
          </a:p>
        </p:txBody>
      </p:sp>
      <p:sp>
        <p:nvSpPr>
          <p:cNvPr id="105" name="Oval 104"/>
          <p:cNvSpPr>
            <a:spLocks noChangeArrowheads="1"/>
          </p:cNvSpPr>
          <p:nvPr/>
        </p:nvSpPr>
        <p:spPr bwMode="auto">
          <a:xfrm>
            <a:off x="2826755" y="1443493"/>
            <a:ext cx="1163433" cy="1163433"/>
          </a:xfrm>
          <a:prstGeom prst="ellipse">
            <a:avLst/>
          </a:prstGeom>
          <a:solidFill>
            <a:sysClr val="window" lastClr="FFFFFF">
              <a:lumMod val="85000"/>
            </a:sys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grpSp>
        <p:nvGrpSpPr>
          <p:cNvPr id="107" name="Group 106"/>
          <p:cNvGrpSpPr/>
          <p:nvPr/>
        </p:nvGrpSpPr>
        <p:grpSpPr>
          <a:xfrm>
            <a:off x="2995117" y="1599032"/>
            <a:ext cx="861398" cy="859217"/>
            <a:chOff x="1844383" y="1394308"/>
            <a:chExt cx="861398" cy="859217"/>
          </a:xfrm>
        </p:grpSpPr>
        <p:sp>
          <p:nvSpPr>
            <p:cNvPr id="108" name="Oval 107"/>
            <p:cNvSpPr>
              <a:spLocks noChangeArrowheads="1"/>
            </p:cNvSpPr>
            <p:nvPr/>
          </p:nvSpPr>
          <p:spPr bwMode="auto">
            <a:xfrm>
              <a:off x="1844383" y="1394308"/>
              <a:ext cx="861398" cy="859217"/>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ea typeface="+mn-ea"/>
                <a:cs typeface="+mn-cs"/>
              </a:endParaRPr>
            </a:p>
          </p:txBody>
        </p:sp>
        <p:sp>
          <p:nvSpPr>
            <p:cNvPr id="109" name="Oval 108"/>
            <p:cNvSpPr>
              <a:spLocks noChangeArrowheads="1"/>
            </p:cNvSpPr>
            <p:nvPr/>
          </p:nvSpPr>
          <p:spPr bwMode="auto">
            <a:xfrm>
              <a:off x="1941427" y="1490261"/>
              <a:ext cx="666221" cy="668402"/>
            </a:xfrm>
            <a:prstGeom prst="ellipse">
              <a:avLst/>
            </a:prstGeom>
            <a:solidFill>
              <a:srgbClr val="0070C0"/>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accent1"/>
                </a:solidFill>
                <a:effectLst/>
                <a:uLnTx/>
                <a:uFillTx/>
              </a:endParaRPr>
            </a:p>
          </p:txBody>
        </p:sp>
      </p:grpSp>
      <p:sp>
        <p:nvSpPr>
          <p:cNvPr id="145" name="TextBox 364"/>
          <p:cNvSpPr txBox="1"/>
          <p:nvPr/>
        </p:nvSpPr>
        <p:spPr>
          <a:xfrm>
            <a:off x="4087232" y="1650909"/>
            <a:ext cx="7769806" cy="6924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just">
              <a:lnSpc>
                <a:spcPts val="1800"/>
              </a:lnSpc>
            </a:pPr>
            <a:r>
              <a:rPr lang="en-US" sz="1400" b="1">
                <a:solidFill>
                  <a:schemeClr val="accent1"/>
                </a:solidFill>
                <a:ea typeface="Work Sans" charset="0"/>
                <a:cs typeface="Work Sans" charset="0"/>
              </a:rPr>
              <a:t>Deletion methods (list-wise deletion) </a:t>
            </a:r>
            <a:endParaRPr lang="en-US" sz="1400">
              <a:solidFill>
                <a:schemeClr val="accent1"/>
              </a:solidFill>
              <a:ea typeface="Work Sans" charset="0"/>
              <a:cs typeface="Work Sans" charset="0"/>
            </a:endParaRPr>
          </a:p>
          <a:p>
            <a:pPr marL="0" lvl="1" algn="just">
              <a:lnSpc>
                <a:spcPts val="1800"/>
              </a:lnSpc>
            </a:pPr>
            <a:r>
              <a:rPr lang="en-US" sz="1400">
                <a:solidFill>
                  <a:schemeClr val="accent1"/>
                </a:solidFill>
                <a:ea typeface="Work Sans" charset="0"/>
                <a:cs typeface="Work Sans" charset="0"/>
              </a:rPr>
              <a:t>Simplest approach</a:t>
            </a:r>
          </a:p>
          <a:p>
            <a:pPr algn="just">
              <a:lnSpc>
                <a:spcPts val="1800"/>
              </a:lnSpc>
            </a:pPr>
            <a:r>
              <a:rPr lang="en-US" sz="1400">
                <a:solidFill>
                  <a:schemeClr val="accent1"/>
                </a:solidFill>
                <a:ea typeface="Work Sans" charset="0"/>
                <a:cs typeface="Work Sans" charset="0"/>
              </a:rPr>
              <a:t>Only practical if there are few examples with missing values, otherwise, it can introduce bias</a:t>
            </a:r>
            <a:endParaRPr lang="en-US" sz="1400">
              <a:solidFill>
                <a:schemeClr val="accent1"/>
              </a:solidFill>
            </a:endParaRPr>
          </a:p>
        </p:txBody>
      </p:sp>
      <p:sp>
        <p:nvSpPr>
          <p:cNvPr id="143" name="TextBox 372"/>
          <p:cNvSpPr txBox="1"/>
          <p:nvPr/>
        </p:nvSpPr>
        <p:spPr>
          <a:xfrm>
            <a:off x="4863300" y="2565624"/>
            <a:ext cx="6993738" cy="1829796"/>
          </a:xfrm>
          <a:prstGeom prst="rect">
            <a:avLst/>
          </a:prstGeom>
          <a:noFill/>
          <a:ln w="6350">
            <a:noFill/>
            <a:prstDash val="dash"/>
          </a:ln>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800"/>
              </a:lnSpc>
            </a:pPr>
            <a:r>
              <a:rPr lang="en-US" sz="1400" b="1" dirty="0">
                <a:solidFill>
                  <a:schemeClr val="accent1"/>
                </a:solidFill>
                <a:ea typeface="Work Sans" charset="0"/>
                <a:cs typeface="Work Sans" charset="0"/>
              </a:rPr>
              <a:t>Single imputation methods</a:t>
            </a:r>
            <a:endParaRPr lang="en-US" sz="1400" dirty="0">
              <a:solidFill>
                <a:schemeClr val="accent1"/>
              </a:solidFill>
              <a:ea typeface="Work Sans" charset="0"/>
              <a:cs typeface="Work Sans" charset="0"/>
            </a:endParaRPr>
          </a:p>
          <a:p>
            <a:pPr marL="355600" indent="-171450" algn="just">
              <a:lnSpc>
                <a:spcPts val="1800"/>
              </a:lnSpc>
              <a:buFont typeface="Work Sans" panose="00000500000000000000" pitchFamily="2" charset="0"/>
              <a:buChar char="−"/>
            </a:pPr>
            <a:r>
              <a:rPr lang="en-US" sz="1400" i="1" dirty="0">
                <a:solidFill>
                  <a:schemeClr val="accent1"/>
                </a:solidFill>
                <a:ea typeface="Work Sans" charset="0"/>
                <a:cs typeface="Work Sans" charset="0"/>
              </a:rPr>
              <a:t>mean/mode substitution – </a:t>
            </a:r>
            <a:r>
              <a:rPr lang="en-US" sz="1400" dirty="0">
                <a:solidFill>
                  <a:schemeClr val="accent1"/>
                </a:solidFill>
              </a:rPr>
              <a:t>replace missing value with sample mean or mode</a:t>
            </a:r>
            <a:endParaRPr lang="en-US" sz="1400" dirty="0">
              <a:solidFill>
                <a:schemeClr val="accent1"/>
              </a:solidFill>
              <a:cs typeface="Arial"/>
            </a:endParaRPr>
          </a:p>
          <a:p>
            <a:pPr marL="355600" indent="-171450" algn="just">
              <a:lnSpc>
                <a:spcPts val="1800"/>
              </a:lnSpc>
              <a:buFont typeface="Work Sans" panose="00000500000000000000" pitchFamily="2" charset="0"/>
              <a:buChar char="−"/>
            </a:pPr>
            <a:r>
              <a:rPr lang="en-US" sz="1400" i="1" dirty="0">
                <a:solidFill>
                  <a:schemeClr val="accent1"/>
                </a:solidFill>
              </a:rPr>
              <a:t>dummy variable control </a:t>
            </a:r>
            <a:r>
              <a:rPr lang="en-US" sz="1400" dirty="0">
                <a:solidFill>
                  <a:schemeClr val="accent1"/>
                </a:solidFill>
              </a:rPr>
              <a:t>– create an indicator for missing value and impute missing values to a constant</a:t>
            </a:r>
            <a:endParaRPr lang="en-US" sz="1400" dirty="0">
              <a:solidFill>
                <a:schemeClr val="accent1"/>
              </a:solidFill>
              <a:cs typeface="Arial"/>
            </a:endParaRPr>
          </a:p>
          <a:p>
            <a:pPr marL="355600" indent="-171450" algn="just">
              <a:lnSpc>
                <a:spcPts val="1800"/>
              </a:lnSpc>
              <a:buFont typeface="Work Sans" panose="00000500000000000000" pitchFamily="2" charset="0"/>
              <a:buChar char="−"/>
            </a:pPr>
            <a:r>
              <a:rPr lang="en-US" sz="1400" i="1" dirty="0">
                <a:solidFill>
                  <a:schemeClr val="accent1"/>
                </a:solidFill>
              </a:rPr>
              <a:t>regression imputation </a:t>
            </a:r>
            <a:r>
              <a:rPr lang="en-US" sz="1400" dirty="0">
                <a:solidFill>
                  <a:schemeClr val="accent1"/>
                </a:solidFill>
              </a:rPr>
              <a:t>– replaces missing values with predicted score from a regression equation</a:t>
            </a:r>
            <a:endParaRPr lang="en-US" sz="1400" dirty="0">
              <a:solidFill>
                <a:schemeClr val="accent1"/>
              </a:solidFill>
              <a:cs typeface="Arial"/>
            </a:endParaRPr>
          </a:p>
          <a:p>
            <a:pPr algn="just">
              <a:lnSpc>
                <a:spcPts val="1800"/>
              </a:lnSpc>
            </a:pPr>
            <a:r>
              <a:rPr lang="en-US" sz="1400" dirty="0">
                <a:solidFill>
                  <a:schemeClr val="accent1"/>
                </a:solidFill>
              </a:rPr>
              <a:t>These methods may increase the difficulty of the data mining process (introduction of bias, reduction of variability, etc.)</a:t>
            </a:r>
            <a:endParaRPr lang="en-US" sz="1400" dirty="0">
              <a:solidFill>
                <a:schemeClr val="accent1"/>
              </a:solidFill>
              <a:cs typeface="Arial"/>
            </a:endParaRPr>
          </a:p>
        </p:txBody>
      </p:sp>
      <p:sp>
        <p:nvSpPr>
          <p:cNvPr id="141" name="TextBox 375"/>
          <p:cNvSpPr txBox="1"/>
          <p:nvPr/>
        </p:nvSpPr>
        <p:spPr>
          <a:xfrm>
            <a:off x="4185883" y="4862502"/>
            <a:ext cx="6993738" cy="44217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800"/>
              </a:lnSpc>
            </a:pPr>
            <a:r>
              <a:rPr lang="en-US" sz="1400" b="1">
                <a:solidFill>
                  <a:schemeClr val="accent1"/>
                </a:solidFill>
                <a:ea typeface="Work Sans" charset="0"/>
                <a:cs typeface="Work Sans" charset="0"/>
              </a:rPr>
              <a:t>Dig deeper </a:t>
            </a:r>
            <a:r>
              <a:rPr lang="en-US" sz="1400" b="1">
                <a:solidFill>
                  <a:schemeClr val="accent1"/>
                </a:solidFill>
                <a:ea typeface="Work Sans" charset="0"/>
                <a:cs typeface="Work Sans" charset="0"/>
                <a:sym typeface="Wingdings" panose="05000000000000000000" pitchFamily="2" charset="2"/>
              </a:rPr>
              <a:t></a:t>
            </a:r>
          </a:p>
          <a:p>
            <a:pPr algn="just">
              <a:lnSpc>
                <a:spcPts val="1800"/>
              </a:lnSpc>
            </a:pPr>
            <a:r>
              <a:rPr lang="en-US" sz="1400">
                <a:solidFill>
                  <a:schemeClr val="accent1"/>
                </a:solidFill>
              </a:rPr>
              <a:t>For NMAR you need to go back to the source of the data to obtain more information</a:t>
            </a:r>
          </a:p>
        </p:txBody>
      </p:sp>
      <p:sp>
        <p:nvSpPr>
          <p:cNvPr id="3" name="Title 2">
            <a:extLst>
              <a:ext uri="{FF2B5EF4-FFF2-40B4-BE49-F238E27FC236}">
                <a16:creationId xmlns:a16="http://schemas.microsoft.com/office/drawing/2014/main" id="{07481182-9A19-4C44-9F93-B9FC71E260D2}"/>
              </a:ext>
            </a:extLst>
          </p:cNvPr>
          <p:cNvSpPr>
            <a:spLocks noGrp="1"/>
          </p:cNvSpPr>
          <p:nvPr>
            <p:ph type="title"/>
          </p:nvPr>
        </p:nvSpPr>
        <p:spPr/>
        <p:txBody>
          <a:bodyPr/>
          <a:lstStyle/>
          <a:p>
            <a:pPr>
              <a:lnSpc>
                <a:spcPct val="100000"/>
              </a:lnSpc>
            </a:pPr>
            <a:r>
              <a:rPr lang="en-GB"/>
              <a:t>Dealing with Missing Values</a:t>
            </a:r>
          </a:p>
        </p:txBody>
      </p:sp>
      <p:sp>
        <p:nvSpPr>
          <p:cNvPr id="5" name="Text Placeholder 4">
            <a:extLst>
              <a:ext uri="{FF2B5EF4-FFF2-40B4-BE49-F238E27FC236}">
                <a16:creationId xmlns:a16="http://schemas.microsoft.com/office/drawing/2014/main" id="{804C9BCE-C667-4605-B56A-4E2E7CA106BC}"/>
              </a:ext>
            </a:extLst>
          </p:cNvPr>
          <p:cNvSpPr>
            <a:spLocks noGrp="1"/>
          </p:cNvSpPr>
          <p:nvPr>
            <p:ph type="body" sz="quarter" idx="37"/>
          </p:nvPr>
        </p:nvSpPr>
        <p:spPr/>
        <p:txBody>
          <a:bodyPr/>
          <a:lstStyle/>
          <a:p>
            <a:endParaRPr lang="it-IT"/>
          </a:p>
        </p:txBody>
      </p:sp>
      <p:sp>
        <p:nvSpPr>
          <p:cNvPr id="2" name="TextBox 1">
            <a:extLst>
              <a:ext uri="{FF2B5EF4-FFF2-40B4-BE49-F238E27FC236}">
                <a16:creationId xmlns:a16="http://schemas.microsoft.com/office/drawing/2014/main" id="{2E333F4E-B5F6-4141-99F9-EBC441AC0565}"/>
              </a:ext>
            </a:extLst>
          </p:cNvPr>
          <p:cNvSpPr txBox="1"/>
          <p:nvPr/>
        </p:nvSpPr>
        <p:spPr>
          <a:xfrm>
            <a:off x="3142127" y="1907518"/>
            <a:ext cx="557845"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8900" tIns="38100" rIns="88900" bIns="38100" numCol="1" spcCol="38100" rtlCol="0" anchor="t">
            <a:spAutoFit/>
          </a:bodyPr>
          <a:lstStyle/>
          <a:p>
            <a:pPr marR="0" algn="ctr" defTabSz="914400" rtl="0" fontAlgn="auto" latinLnBrk="0" hangingPunct="0">
              <a:lnSpc>
                <a:spcPct val="100000"/>
              </a:lnSpc>
              <a:spcBef>
                <a:spcPts val="0"/>
              </a:spcBef>
              <a:spcAft>
                <a:spcPts val="0"/>
              </a:spcAft>
              <a:buClrTx/>
              <a:buSzTx/>
              <a:buFontTx/>
              <a:buNone/>
              <a:tabLst/>
            </a:pPr>
            <a:r>
              <a:rPr kumimoji="0" lang="en-GB" sz="1000" b="0" i="0" u="none" strike="noStrike" cap="none" spc="0" normalizeH="0" baseline="0">
                <a:ln>
                  <a:noFill/>
                </a:ln>
                <a:solidFill>
                  <a:schemeClr val="bg1"/>
                </a:solidFill>
                <a:effectLst/>
                <a:uFillTx/>
                <a:latin typeface="+mn-lt"/>
                <a:cs typeface="Poppins SemiBold" panose="02000000000000000000" pitchFamily="2" charset="0"/>
                <a:sym typeface="Calibri"/>
              </a:rPr>
              <a:t>MCAR</a:t>
            </a:r>
          </a:p>
        </p:txBody>
      </p:sp>
      <p:sp>
        <p:nvSpPr>
          <p:cNvPr id="43" name="TextBox 42">
            <a:extLst>
              <a:ext uri="{FF2B5EF4-FFF2-40B4-BE49-F238E27FC236}">
                <a16:creationId xmlns:a16="http://schemas.microsoft.com/office/drawing/2014/main" id="{9045EB86-B45A-40F6-AE9D-AB4877339F29}"/>
              </a:ext>
            </a:extLst>
          </p:cNvPr>
          <p:cNvSpPr txBox="1"/>
          <p:nvPr/>
        </p:nvSpPr>
        <p:spPr>
          <a:xfrm>
            <a:off x="3847109" y="3291920"/>
            <a:ext cx="557845"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8900" tIns="38100" rIns="88900" bIns="38100" numCol="1" spcCol="38100" rtlCol="0" anchor="t">
            <a:spAutoFit/>
          </a:bodyPr>
          <a:lstStyle/>
          <a:p>
            <a:pPr marR="0" algn="ctr" defTabSz="914400" rtl="0" fontAlgn="auto" latinLnBrk="0" hangingPunct="0">
              <a:lnSpc>
                <a:spcPct val="100000"/>
              </a:lnSpc>
              <a:spcBef>
                <a:spcPts val="0"/>
              </a:spcBef>
              <a:spcAft>
                <a:spcPts val="0"/>
              </a:spcAft>
              <a:buClrTx/>
              <a:buSzTx/>
              <a:buFontTx/>
              <a:buNone/>
              <a:tabLst/>
            </a:pPr>
            <a:r>
              <a:rPr kumimoji="0" lang="en-GB" sz="1000" b="0" i="0" u="none" strike="noStrike" cap="none" spc="0" normalizeH="0" baseline="0">
                <a:ln>
                  <a:noFill/>
                </a:ln>
                <a:solidFill>
                  <a:schemeClr val="bg1"/>
                </a:solidFill>
                <a:effectLst/>
                <a:uFillTx/>
                <a:latin typeface="+mn-lt"/>
                <a:cs typeface="Poppins SemiBold" panose="02000000000000000000" pitchFamily="2" charset="0"/>
                <a:sym typeface="Calibri"/>
              </a:rPr>
              <a:t>MCAR</a:t>
            </a:r>
          </a:p>
          <a:p>
            <a:pPr marR="0" algn="ctr" defTabSz="914400" rtl="0" fontAlgn="auto" latinLnBrk="0" hangingPunct="0">
              <a:lnSpc>
                <a:spcPct val="100000"/>
              </a:lnSpc>
              <a:spcBef>
                <a:spcPts val="0"/>
              </a:spcBef>
              <a:spcAft>
                <a:spcPts val="0"/>
              </a:spcAft>
              <a:buClrTx/>
              <a:buSzTx/>
              <a:buFontTx/>
              <a:buNone/>
              <a:tabLst/>
            </a:pPr>
            <a:r>
              <a:rPr lang="en-GB" sz="1000">
                <a:solidFill>
                  <a:schemeClr val="bg1"/>
                </a:solidFill>
                <a:latin typeface="+mn-lt"/>
                <a:cs typeface="Poppins SemiBold" panose="02000000000000000000" pitchFamily="2" charset="0"/>
              </a:rPr>
              <a:t>MAR</a:t>
            </a:r>
            <a:endParaRPr kumimoji="0" lang="en-GB" sz="1000" b="0" i="0" u="none" strike="noStrike" cap="none" spc="0" normalizeH="0" baseline="0">
              <a:ln>
                <a:noFill/>
              </a:ln>
              <a:solidFill>
                <a:schemeClr val="bg1"/>
              </a:solidFill>
              <a:effectLst/>
              <a:uFillTx/>
              <a:latin typeface="+mn-lt"/>
              <a:cs typeface="Poppins SemiBold" panose="02000000000000000000" pitchFamily="2" charset="0"/>
              <a:sym typeface="Calibri"/>
            </a:endParaRPr>
          </a:p>
        </p:txBody>
      </p:sp>
      <p:sp>
        <p:nvSpPr>
          <p:cNvPr id="45" name="TextBox 44">
            <a:extLst>
              <a:ext uri="{FF2B5EF4-FFF2-40B4-BE49-F238E27FC236}">
                <a16:creationId xmlns:a16="http://schemas.microsoft.com/office/drawing/2014/main" id="{A29FC02D-F861-4E20-8D24-D019F0C00988}"/>
              </a:ext>
            </a:extLst>
          </p:cNvPr>
          <p:cNvSpPr txBox="1"/>
          <p:nvPr/>
        </p:nvSpPr>
        <p:spPr>
          <a:xfrm>
            <a:off x="3213864" y="4980040"/>
            <a:ext cx="557845"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8900" tIns="38100" rIns="88900" bIns="38100" numCol="1" spcCol="38100" rtlCol="0" anchor="t">
            <a:spAutoFit/>
          </a:bodyPr>
          <a:lstStyle/>
          <a:p>
            <a:pPr marR="0" algn="ctr" defTabSz="914400" rtl="0" fontAlgn="auto" latinLnBrk="0" hangingPunct="0">
              <a:lnSpc>
                <a:spcPct val="100000"/>
              </a:lnSpc>
              <a:spcBef>
                <a:spcPts val="0"/>
              </a:spcBef>
              <a:spcAft>
                <a:spcPts val="0"/>
              </a:spcAft>
              <a:buClrTx/>
              <a:buSzTx/>
              <a:buFontTx/>
              <a:buNone/>
              <a:tabLst/>
            </a:pPr>
            <a:r>
              <a:rPr kumimoji="0" lang="en-GB" sz="1000" b="0" i="0" u="none" strike="noStrike" cap="none" spc="0" normalizeH="0" baseline="0">
                <a:ln>
                  <a:noFill/>
                </a:ln>
                <a:solidFill>
                  <a:schemeClr val="accent1"/>
                </a:solidFill>
                <a:effectLst/>
                <a:uFillTx/>
                <a:latin typeface="+mn-lt"/>
                <a:cs typeface="Poppins SemiBold" panose="02000000000000000000" pitchFamily="2" charset="0"/>
                <a:sym typeface="Calibri"/>
              </a:rPr>
              <a:t>NMAR</a:t>
            </a:r>
          </a:p>
        </p:txBody>
      </p:sp>
      <p:sp>
        <p:nvSpPr>
          <p:cNvPr id="26" name="TextBox 25">
            <a:extLst>
              <a:ext uri="{FF2B5EF4-FFF2-40B4-BE49-F238E27FC236}">
                <a16:creationId xmlns:a16="http://schemas.microsoft.com/office/drawing/2014/main" id="{A78FEE91-B233-4230-BBD9-7655231255DC}"/>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16</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169411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srgbClr val="44546A"/>
                </a:solidFill>
                <a:latin typeface="Arial" panose="020B0604020202020204" pitchFamily="34" charset="0"/>
                <a:cs typeface="Arial" panose="020B0604020202020204" pitchFamily="34" charset="0"/>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chemeClr val="tx2"/>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prstClr val="white"/>
                </a:solidFill>
                <a:latin typeface="Arial" panose="020B0604020202020204" pitchFamily="34" charset="0"/>
                <a:cs typeface="Arial" panose="020B0604020202020204" pitchFamily="34" charset="0"/>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Unclean Data</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707973"/>
            <a:ext cx="3420958" cy="741023"/>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Handling Missing Values</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GB"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Untidy Data</a:t>
            </a:r>
            <a:endPar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322833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BFE4-5DB8-4255-9A74-97E585C685AE}"/>
              </a:ext>
            </a:extLst>
          </p:cNvPr>
          <p:cNvSpPr>
            <a:spLocks noGrp="1"/>
          </p:cNvSpPr>
          <p:nvPr>
            <p:ph type="title"/>
          </p:nvPr>
        </p:nvSpPr>
        <p:spPr/>
        <p:txBody>
          <a:bodyPr/>
          <a:lstStyle/>
          <a:p>
            <a:r>
              <a:rPr lang="en-US"/>
              <a:t>Tidy data</a:t>
            </a:r>
          </a:p>
        </p:txBody>
      </p:sp>
      <p:sp>
        <p:nvSpPr>
          <p:cNvPr id="3" name="Text Placeholder 2">
            <a:extLst>
              <a:ext uri="{FF2B5EF4-FFF2-40B4-BE49-F238E27FC236}">
                <a16:creationId xmlns:a16="http://schemas.microsoft.com/office/drawing/2014/main" id="{AB362E7D-11FD-40A0-A513-658B4200BC11}"/>
              </a:ext>
            </a:extLst>
          </p:cNvPr>
          <p:cNvSpPr>
            <a:spLocks noGrp="1"/>
          </p:cNvSpPr>
          <p:nvPr>
            <p:ph type="body" sz="quarter" idx="36"/>
          </p:nvPr>
        </p:nvSpPr>
        <p:spPr/>
        <p:txBody>
          <a:bodyPr/>
          <a:lstStyle/>
          <a:p>
            <a:pPr>
              <a:lnSpc>
                <a:spcPts val="1800"/>
              </a:lnSpc>
            </a:pPr>
            <a:r>
              <a:rPr lang="en-US"/>
              <a:t>“Tidy” refers to the shape of data and formalize the structure data should have to ease analyses:</a:t>
            </a:r>
          </a:p>
          <a:p>
            <a:pPr marL="361950" indent="-180975">
              <a:lnSpc>
                <a:spcPts val="1800"/>
              </a:lnSpc>
              <a:spcBef>
                <a:spcPts val="600"/>
              </a:spcBef>
              <a:buFont typeface="Arial" panose="020B0604020202020204" pitchFamily="34" charset="0"/>
              <a:buChar char="•"/>
            </a:pPr>
            <a:r>
              <a:rPr lang="en-US"/>
              <a:t>Columns represent separate </a:t>
            </a:r>
            <a:r>
              <a:rPr lang="en-US" b="1"/>
              <a:t>variables</a:t>
            </a:r>
            <a:endParaRPr lang="en-US"/>
          </a:p>
          <a:p>
            <a:pPr marL="361950" indent="-180975">
              <a:lnSpc>
                <a:spcPts val="1800"/>
              </a:lnSpc>
              <a:spcBef>
                <a:spcPts val="600"/>
              </a:spcBef>
              <a:buFont typeface="Arial" panose="020B0604020202020204" pitchFamily="34" charset="0"/>
              <a:buChar char="•"/>
            </a:pPr>
            <a:r>
              <a:rPr lang="en-US"/>
              <a:t>Rows represent </a:t>
            </a:r>
            <a:r>
              <a:rPr lang="en-US" b="1"/>
              <a:t>individual observations</a:t>
            </a:r>
            <a:endParaRPr lang="en-US"/>
          </a:p>
        </p:txBody>
      </p:sp>
      <p:sp>
        <p:nvSpPr>
          <p:cNvPr id="8" name="Text Placeholder 7">
            <a:extLst>
              <a:ext uri="{FF2B5EF4-FFF2-40B4-BE49-F238E27FC236}">
                <a16:creationId xmlns:a16="http://schemas.microsoft.com/office/drawing/2014/main" id="{EEC065C0-6E1A-49AB-99C8-3B8F8AF2EF0F}"/>
              </a:ext>
            </a:extLst>
          </p:cNvPr>
          <p:cNvSpPr>
            <a:spLocks noGrp="1"/>
          </p:cNvSpPr>
          <p:nvPr>
            <p:ph type="body" sz="quarter" idx="37"/>
          </p:nvPr>
        </p:nvSpPr>
        <p:spPr/>
        <p:txBody>
          <a:bodyPr/>
          <a:lstStyle/>
          <a:p>
            <a:endParaRPr lang="it-IT"/>
          </a:p>
        </p:txBody>
      </p:sp>
      <p:pic>
        <p:nvPicPr>
          <p:cNvPr id="4" name="Picture 2">
            <a:extLst>
              <a:ext uri="{FF2B5EF4-FFF2-40B4-BE49-F238E27FC236}">
                <a16:creationId xmlns:a16="http://schemas.microsoft.com/office/drawing/2014/main" id="{711B5666-4629-4821-9B2C-99A2F9879B0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883371" y="3029929"/>
            <a:ext cx="6010246" cy="1642068"/>
          </a:xfrm>
          <a:prstGeom prst="rect">
            <a:avLst/>
          </a:prstGeom>
          <a:solidFill>
            <a:schemeClr val="accent3">
              <a:lumMod val="75000"/>
            </a:schemeClr>
          </a:solidFill>
        </p:spPr>
      </p:pic>
      <p:sp>
        <p:nvSpPr>
          <p:cNvPr id="5" name="Rounded Rectangle 9">
            <a:extLst>
              <a:ext uri="{FF2B5EF4-FFF2-40B4-BE49-F238E27FC236}">
                <a16:creationId xmlns:a16="http://schemas.microsoft.com/office/drawing/2014/main" id="{E21F5390-9A70-4AD3-B838-48B2D4330C7D}"/>
              </a:ext>
            </a:extLst>
          </p:cNvPr>
          <p:cNvSpPr/>
          <p:nvPr/>
        </p:nvSpPr>
        <p:spPr>
          <a:xfrm>
            <a:off x="7134519" y="3047001"/>
            <a:ext cx="1197429" cy="1642068"/>
          </a:xfrm>
          <a:prstGeom prst="roundRect">
            <a:avLst>
              <a:gd name="adj" fmla="val 8350"/>
            </a:avLst>
          </a:prstGeom>
          <a:noFill/>
          <a:ln w="19050" cap="flat">
            <a:solidFill>
              <a:schemeClr val="accent3">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6" name="Rounded Rectangle 8">
            <a:extLst>
              <a:ext uri="{FF2B5EF4-FFF2-40B4-BE49-F238E27FC236}">
                <a16:creationId xmlns:a16="http://schemas.microsoft.com/office/drawing/2014/main" id="{2605ADA2-0EAC-4A12-AF8E-94AC5948D13B}"/>
              </a:ext>
            </a:extLst>
          </p:cNvPr>
          <p:cNvSpPr/>
          <p:nvPr/>
        </p:nvSpPr>
        <p:spPr>
          <a:xfrm>
            <a:off x="5946357" y="3598665"/>
            <a:ext cx="5904000" cy="252000"/>
          </a:xfrm>
          <a:prstGeom prst="roundRect">
            <a:avLst/>
          </a:prstGeom>
          <a:noFill/>
          <a:ln w="19050" cap="flat">
            <a:solidFill>
              <a:schemeClr val="accent3">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BD1AFF13-FB51-4075-9DC3-A61D75460B73}"/>
              </a:ext>
            </a:extLst>
          </p:cNvPr>
          <p:cNvSpPr/>
          <p:nvPr/>
        </p:nvSpPr>
        <p:spPr>
          <a:xfrm>
            <a:off x="469914" y="2982156"/>
            <a:ext cx="5350139" cy="2354491"/>
          </a:xfrm>
          <a:prstGeom prst="rect">
            <a:avLst/>
          </a:prstGeom>
        </p:spPr>
        <p:txBody>
          <a:bodyPr wrap="square">
            <a:spAutoFit/>
          </a:bodyPr>
          <a:lstStyle/>
          <a:p>
            <a:pPr>
              <a:spcBef>
                <a:spcPts val="600"/>
              </a:spcBef>
            </a:pPr>
            <a:r>
              <a:rPr lang="en-US" sz="1400" b="1">
                <a:solidFill>
                  <a:schemeClr val="accent1"/>
                </a:solidFill>
                <a:latin typeface="+mn-lt"/>
                <a:ea typeface="Work Sans" charset="0"/>
                <a:cs typeface="Work Sans" charset="0"/>
              </a:rPr>
              <a:t>Observation (instance, case)</a:t>
            </a:r>
          </a:p>
          <a:p>
            <a:pPr marL="442913" lvl="1" indent="-171450">
              <a:spcBef>
                <a:spcPts val="600"/>
              </a:spcBef>
              <a:buFont typeface="Arial" charset="0"/>
              <a:buChar char="•"/>
            </a:pPr>
            <a:r>
              <a:rPr lang="en-US" sz="1400">
                <a:solidFill>
                  <a:schemeClr val="accent1"/>
                </a:solidFill>
                <a:latin typeface="+mn-lt"/>
                <a:ea typeface="Work Sans" charset="0"/>
                <a:cs typeface="Work Sans" charset="0"/>
              </a:rPr>
              <a:t>The atomic element of information from a dataset</a:t>
            </a:r>
          </a:p>
          <a:p>
            <a:pPr marL="442913" lvl="1" indent="-171450">
              <a:spcBef>
                <a:spcPts val="600"/>
              </a:spcBef>
              <a:buFont typeface="Arial" charset="0"/>
              <a:buChar char="•"/>
            </a:pPr>
            <a:r>
              <a:rPr lang="en-US" sz="1400">
                <a:solidFill>
                  <a:schemeClr val="accent1"/>
                </a:solidFill>
                <a:latin typeface="+mn-lt"/>
                <a:ea typeface="Work Sans" charset="0"/>
                <a:cs typeface="Work Sans" charset="0"/>
              </a:rPr>
              <a:t>Also known as </a:t>
            </a:r>
            <a:r>
              <a:rPr lang="en-US" sz="1400" b="1">
                <a:solidFill>
                  <a:schemeClr val="accent1"/>
                </a:solidFill>
                <a:latin typeface="+mn-lt"/>
                <a:ea typeface="Work Sans" charset="0"/>
                <a:cs typeface="Work Sans" charset="0"/>
              </a:rPr>
              <a:t>record</a:t>
            </a:r>
            <a:r>
              <a:rPr lang="en-US" sz="1400">
                <a:solidFill>
                  <a:schemeClr val="accent1"/>
                </a:solidFill>
                <a:latin typeface="+mn-lt"/>
                <a:ea typeface="Work Sans" charset="0"/>
                <a:cs typeface="Work Sans" charset="0"/>
              </a:rPr>
              <a:t>, prototype, or example</a:t>
            </a:r>
          </a:p>
          <a:p>
            <a:pPr>
              <a:spcBef>
                <a:spcPts val="600"/>
              </a:spcBef>
            </a:pPr>
            <a:endParaRPr lang="en-US" sz="1400">
              <a:solidFill>
                <a:schemeClr val="accent1"/>
              </a:solidFill>
              <a:latin typeface="+mn-lt"/>
              <a:ea typeface="Work Sans" charset="0"/>
              <a:cs typeface="Work Sans" charset="0"/>
            </a:endParaRPr>
          </a:p>
          <a:p>
            <a:pPr>
              <a:spcBef>
                <a:spcPts val="600"/>
              </a:spcBef>
            </a:pPr>
            <a:r>
              <a:rPr lang="en-US" sz="1400" b="1">
                <a:solidFill>
                  <a:schemeClr val="accent1"/>
                </a:solidFill>
                <a:latin typeface="+mn-lt"/>
                <a:ea typeface="Work Sans" charset="0"/>
                <a:cs typeface="Work Sans" charset="0"/>
              </a:rPr>
              <a:t>Variable</a:t>
            </a:r>
          </a:p>
          <a:p>
            <a:pPr marL="442913" lvl="1" indent="-171450">
              <a:spcBef>
                <a:spcPts val="600"/>
              </a:spcBef>
              <a:buFont typeface="Arial" charset="0"/>
              <a:buChar char="•"/>
            </a:pPr>
            <a:r>
              <a:rPr lang="en-US" sz="1400">
                <a:solidFill>
                  <a:schemeClr val="accent1"/>
                </a:solidFill>
                <a:latin typeface="+mn-lt"/>
                <a:ea typeface="Work Sans" charset="0"/>
                <a:cs typeface="Work Sans" charset="0"/>
              </a:rPr>
              <a:t>Measures aspects of an instance</a:t>
            </a:r>
          </a:p>
          <a:p>
            <a:pPr marL="442913" lvl="1" indent="-171450">
              <a:spcBef>
                <a:spcPts val="600"/>
              </a:spcBef>
              <a:buFont typeface="Arial" charset="0"/>
              <a:buChar char="•"/>
            </a:pPr>
            <a:r>
              <a:rPr lang="en-US" sz="1400">
                <a:solidFill>
                  <a:schemeClr val="accent1"/>
                </a:solidFill>
                <a:latin typeface="+mn-lt"/>
                <a:ea typeface="Work Sans" charset="0"/>
                <a:cs typeface="Work Sans" charset="0"/>
              </a:rPr>
              <a:t>Also known as </a:t>
            </a:r>
            <a:r>
              <a:rPr lang="en-US" sz="1400" b="1">
                <a:solidFill>
                  <a:schemeClr val="accent1"/>
                </a:solidFill>
                <a:latin typeface="+mn-lt"/>
                <a:ea typeface="Work Sans" charset="0"/>
                <a:cs typeface="Work Sans" charset="0"/>
              </a:rPr>
              <a:t>feature</a:t>
            </a:r>
            <a:r>
              <a:rPr lang="en-US" sz="1400">
                <a:solidFill>
                  <a:schemeClr val="accent1"/>
                </a:solidFill>
                <a:latin typeface="+mn-lt"/>
                <a:ea typeface="Work Sans" charset="0"/>
                <a:cs typeface="Work Sans" charset="0"/>
              </a:rPr>
              <a:t> or </a:t>
            </a:r>
            <a:r>
              <a:rPr lang="en-US" sz="1400" b="1">
                <a:solidFill>
                  <a:schemeClr val="accent1"/>
                </a:solidFill>
                <a:latin typeface="+mn-lt"/>
                <a:ea typeface="Work Sans" charset="0"/>
                <a:cs typeface="Work Sans" charset="0"/>
              </a:rPr>
              <a:t>attribute</a:t>
            </a:r>
          </a:p>
          <a:p>
            <a:pPr marL="442913" lvl="1" indent="-171450">
              <a:spcBef>
                <a:spcPts val="600"/>
              </a:spcBef>
              <a:buFont typeface="Arial" charset="0"/>
              <a:buChar char="•"/>
            </a:pPr>
            <a:r>
              <a:rPr lang="en-US" sz="1400">
                <a:solidFill>
                  <a:schemeClr val="accent1"/>
                </a:solidFill>
                <a:latin typeface="+mn-lt"/>
                <a:ea typeface="Work Sans" charset="0"/>
                <a:cs typeface="Work Sans" charset="0"/>
              </a:rPr>
              <a:t>Each instance is composed of a certain number of attributes</a:t>
            </a:r>
          </a:p>
        </p:txBody>
      </p:sp>
      <p:cxnSp>
        <p:nvCxnSpPr>
          <p:cNvPr id="11" name="Straight Arrow Connector 10">
            <a:extLst>
              <a:ext uri="{FF2B5EF4-FFF2-40B4-BE49-F238E27FC236}">
                <a16:creationId xmlns:a16="http://schemas.microsoft.com/office/drawing/2014/main" id="{93BD2018-5CCF-427C-8AA0-6F0A58412F69}"/>
              </a:ext>
            </a:extLst>
          </p:cNvPr>
          <p:cNvCxnSpPr>
            <a:cxnSpLocks/>
          </p:cNvCxnSpPr>
          <p:nvPr/>
        </p:nvCxnSpPr>
        <p:spPr>
          <a:xfrm>
            <a:off x="1412341" y="4294104"/>
            <a:ext cx="5703683" cy="0"/>
          </a:xfrm>
          <a:prstGeom prst="straightConnector1">
            <a:avLst/>
          </a:prstGeom>
          <a:ln w="12700">
            <a:solidFill>
              <a:schemeClr val="accent3">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492CC356-314A-49D1-9956-E303E725EA2F}"/>
              </a:ext>
            </a:extLst>
          </p:cNvPr>
          <p:cNvCxnSpPr>
            <a:cxnSpLocks/>
            <a:endCxn id="6" idx="1"/>
          </p:cNvCxnSpPr>
          <p:nvPr/>
        </p:nvCxnSpPr>
        <p:spPr>
          <a:xfrm>
            <a:off x="3069021" y="3132083"/>
            <a:ext cx="2877336" cy="592582"/>
          </a:xfrm>
          <a:prstGeom prst="bentConnector3">
            <a:avLst>
              <a:gd name="adj1" fmla="val 77396"/>
            </a:avLst>
          </a:prstGeom>
          <a:ln w="12700">
            <a:solidFill>
              <a:schemeClr val="accent3">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B55140E-1884-4778-8FA0-5BACBD9C5304}"/>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18</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42421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5BD6-C424-4FF6-85AE-156A1BB2CEA5}"/>
              </a:ext>
            </a:extLst>
          </p:cNvPr>
          <p:cNvSpPr>
            <a:spLocks noGrp="1"/>
          </p:cNvSpPr>
          <p:nvPr>
            <p:ph type="title"/>
          </p:nvPr>
        </p:nvSpPr>
        <p:spPr/>
        <p:txBody>
          <a:bodyPr/>
          <a:lstStyle/>
          <a:p>
            <a:r>
              <a:rPr lang="en-US"/>
              <a:t>Combining data</a:t>
            </a:r>
          </a:p>
        </p:txBody>
      </p:sp>
      <p:sp>
        <p:nvSpPr>
          <p:cNvPr id="3" name="Text Placeholder 2">
            <a:extLst>
              <a:ext uri="{FF2B5EF4-FFF2-40B4-BE49-F238E27FC236}">
                <a16:creationId xmlns:a16="http://schemas.microsoft.com/office/drawing/2014/main" id="{72FF257F-33DE-4EFC-9DD7-4665716CF38E}"/>
              </a:ext>
            </a:extLst>
          </p:cNvPr>
          <p:cNvSpPr>
            <a:spLocks noGrp="1"/>
          </p:cNvSpPr>
          <p:nvPr>
            <p:ph type="body" sz="quarter" idx="36"/>
          </p:nvPr>
        </p:nvSpPr>
        <p:spPr/>
        <p:txBody>
          <a:bodyPr/>
          <a:lstStyle/>
          <a:p>
            <a:pPr lvl="0" algn="just">
              <a:lnSpc>
                <a:spcPts val="1800"/>
              </a:lnSpc>
              <a:spcBef>
                <a:spcPts val="600"/>
              </a:spcBef>
            </a:pPr>
            <a:r>
              <a:rPr lang="en-US"/>
              <a:t>Data do not always come in one single file:</a:t>
            </a:r>
          </a:p>
          <a:p>
            <a:pPr marL="361950" lvl="0" indent="-180975" algn="just">
              <a:lnSpc>
                <a:spcPts val="1800"/>
              </a:lnSpc>
              <a:spcBef>
                <a:spcPts val="600"/>
              </a:spcBef>
              <a:buFont typeface="Arial" panose="020B0604020202020204" pitchFamily="34" charset="0"/>
              <a:buChar char="•"/>
            </a:pPr>
            <a:r>
              <a:rPr lang="en-US"/>
              <a:t>Huge data sets may be broken into </a:t>
            </a:r>
            <a:r>
              <a:rPr lang="it-IT"/>
              <a:t>separate data sets, </a:t>
            </a:r>
            <a:r>
              <a:rPr lang="en-US"/>
              <a:t>easier to store and share</a:t>
            </a:r>
          </a:p>
          <a:p>
            <a:pPr marL="361950" lvl="0" indent="-180975" algn="just">
              <a:lnSpc>
                <a:spcPts val="1800"/>
              </a:lnSpc>
              <a:spcBef>
                <a:spcPts val="600"/>
              </a:spcBef>
              <a:buFont typeface="Arial" panose="020B0604020202020204" pitchFamily="34" charset="0"/>
              <a:buChar char="•"/>
            </a:pPr>
            <a:r>
              <a:rPr lang="en-US"/>
              <a:t>May have new data every day</a:t>
            </a:r>
          </a:p>
          <a:p>
            <a:pPr marL="361950" lvl="0" indent="-180975" algn="just">
              <a:lnSpc>
                <a:spcPts val="1800"/>
              </a:lnSpc>
              <a:spcBef>
                <a:spcPts val="600"/>
              </a:spcBef>
              <a:buFont typeface="Arial" panose="020B0604020202020204" pitchFamily="34" charset="0"/>
              <a:buChar char="•"/>
            </a:pPr>
            <a:r>
              <a:rPr lang="en-US"/>
              <a:t>Different data sources</a:t>
            </a:r>
          </a:p>
          <a:p>
            <a:pPr lvl="0" algn="just">
              <a:lnSpc>
                <a:spcPts val="1800"/>
              </a:lnSpc>
              <a:spcBef>
                <a:spcPts val="600"/>
              </a:spcBef>
            </a:pPr>
            <a:r>
              <a:rPr lang="en-US"/>
              <a:t>It is important to be able to combine different data sets. Combining includes </a:t>
            </a:r>
            <a:r>
              <a:rPr lang="en-US" b="1"/>
              <a:t>concatenation</a:t>
            </a:r>
            <a:r>
              <a:rPr lang="en-US"/>
              <a:t> and </a:t>
            </a:r>
            <a:r>
              <a:rPr lang="en-US" b="1"/>
              <a:t>merging</a:t>
            </a:r>
            <a:r>
              <a:rPr lang="en-US"/>
              <a:t>.</a:t>
            </a:r>
          </a:p>
          <a:p>
            <a:endParaRPr lang="it-IT"/>
          </a:p>
        </p:txBody>
      </p:sp>
      <p:sp>
        <p:nvSpPr>
          <p:cNvPr id="13" name="Text Placeholder 12">
            <a:extLst>
              <a:ext uri="{FF2B5EF4-FFF2-40B4-BE49-F238E27FC236}">
                <a16:creationId xmlns:a16="http://schemas.microsoft.com/office/drawing/2014/main" id="{30CF04D3-F6BE-4223-BBD2-8D1244D41C05}"/>
              </a:ext>
            </a:extLst>
          </p:cNvPr>
          <p:cNvSpPr>
            <a:spLocks noGrp="1"/>
          </p:cNvSpPr>
          <p:nvPr>
            <p:ph type="body" sz="quarter" idx="37"/>
          </p:nvPr>
        </p:nvSpPr>
        <p:spPr/>
        <p:txBody>
          <a:bodyPr/>
          <a:lstStyle/>
          <a:p>
            <a:endParaRPr lang="it-IT"/>
          </a:p>
        </p:txBody>
      </p:sp>
      <p:pic>
        <p:nvPicPr>
          <p:cNvPr id="4" name="Picture 3">
            <a:extLst>
              <a:ext uri="{FF2B5EF4-FFF2-40B4-BE49-F238E27FC236}">
                <a16:creationId xmlns:a16="http://schemas.microsoft.com/office/drawing/2014/main" id="{BF551B9E-93A0-4152-BFA5-2CDF7AD5010C}"/>
              </a:ext>
            </a:extLst>
          </p:cNvPr>
          <p:cNvPicPr>
            <a:picLocks noChangeAspect="1"/>
          </p:cNvPicPr>
          <p:nvPr/>
        </p:nvPicPr>
        <p:blipFill>
          <a:blip r:embed="rId2"/>
          <a:stretch>
            <a:fillRect/>
          </a:stretch>
        </p:blipFill>
        <p:spPr>
          <a:xfrm>
            <a:off x="970963" y="3920094"/>
            <a:ext cx="2003294" cy="1782592"/>
          </a:xfrm>
          <a:prstGeom prst="rect">
            <a:avLst/>
          </a:prstGeom>
        </p:spPr>
      </p:pic>
      <p:sp>
        <p:nvSpPr>
          <p:cNvPr id="5" name="Isosceles Triangle 4">
            <a:extLst>
              <a:ext uri="{FF2B5EF4-FFF2-40B4-BE49-F238E27FC236}">
                <a16:creationId xmlns:a16="http://schemas.microsoft.com/office/drawing/2014/main" id="{6DA0C9AA-1CCB-48BD-B325-8D254C0BD341}"/>
              </a:ext>
            </a:extLst>
          </p:cNvPr>
          <p:cNvSpPr/>
          <p:nvPr/>
        </p:nvSpPr>
        <p:spPr>
          <a:xfrm rot="5400000">
            <a:off x="2621397" y="4763510"/>
            <a:ext cx="1035457" cy="113122"/>
          </a:xfrm>
          <a:prstGeom prst="triangle">
            <a:avLst/>
          </a:prstGeom>
          <a:solidFill>
            <a:srgbClr val="0070C0"/>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400" b="0" i="0" u="none" strike="noStrike" cap="none" spc="0" normalizeH="0" baseline="0">
              <a:ln>
                <a:noFill/>
              </a:ln>
              <a:solidFill>
                <a:schemeClr val="accent1"/>
              </a:solidFill>
              <a:effectLst/>
              <a:uFillTx/>
              <a:latin typeface="Work Sans" panose="00000500000000000000" pitchFamily="2" charset="0"/>
              <a:sym typeface="Calibri"/>
            </a:endParaRPr>
          </a:p>
        </p:txBody>
      </p:sp>
      <p:pic>
        <p:nvPicPr>
          <p:cNvPr id="6" name="Picture 5">
            <a:extLst>
              <a:ext uri="{FF2B5EF4-FFF2-40B4-BE49-F238E27FC236}">
                <a16:creationId xmlns:a16="http://schemas.microsoft.com/office/drawing/2014/main" id="{AD0AC11D-C4DD-4D3D-AD9C-F5A2DEE175BF}"/>
              </a:ext>
            </a:extLst>
          </p:cNvPr>
          <p:cNvPicPr>
            <a:picLocks noChangeAspect="1"/>
          </p:cNvPicPr>
          <p:nvPr/>
        </p:nvPicPr>
        <p:blipFill>
          <a:blip r:embed="rId3"/>
          <a:stretch>
            <a:fillRect/>
          </a:stretch>
        </p:blipFill>
        <p:spPr>
          <a:xfrm>
            <a:off x="3303994" y="4126321"/>
            <a:ext cx="2003299" cy="1420419"/>
          </a:xfrm>
          <a:prstGeom prst="rect">
            <a:avLst/>
          </a:prstGeom>
        </p:spPr>
      </p:pic>
      <p:sp>
        <p:nvSpPr>
          <p:cNvPr id="7" name="TextBox 6">
            <a:extLst>
              <a:ext uri="{FF2B5EF4-FFF2-40B4-BE49-F238E27FC236}">
                <a16:creationId xmlns:a16="http://schemas.microsoft.com/office/drawing/2014/main" id="{0F48BB14-65A4-460A-A7BB-0924E54C62BE}"/>
              </a:ext>
            </a:extLst>
          </p:cNvPr>
          <p:cNvSpPr txBox="1"/>
          <p:nvPr/>
        </p:nvSpPr>
        <p:spPr>
          <a:xfrm>
            <a:off x="970963" y="3308360"/>
            <a:ext cx="4336330" cy="3077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400">
                <a:latin typeface="Poppins SemiBold" panose="02000000000000000000" pitchFamily="2" charset="0"/>
                <a:cs typeface="Poppins SemiBold" panose="02000000000000000000" pitchFamily="2" charset="0"/>
              </a:defRPr>
            </a:lvl1pPr>
          </a:lstStyle>
          <a:p>
            <a:r>
              <a:rPr lang="en-US">
                <a:solidFill>
                  <a:schemeClr val="accent1"/>
                </a:solidFill>
              </a:rPr>
              <a:t>Concatenation</a:t>
            </a:r>
          </a:p>
        </p:txBody>
      </p:sp>
      <p:pic>
        <p:nvPicPr>
          <p:cNvPr id="8" name="Picture 7">
            <a:extLst>
              <a:ext uri="{FF2B5EF4-FFF2-40B4-BE49-F238E27FC236}">
                <a16:creationId xmlns:a16="http://schemas.microsoft.com/office/drawing/2014/main" id="{1805EB6C-2C2B-4083-8766-1B6A1DE3FE86}"/>
              </a:ext>
            </a:extLst>
          </p:cNvPr>
          <p:cNvPicPr>
            <a:picLocks noChangeAspect="1"/>
          </p:cNvPicPr>
          <p:nvPr/>
        </p:nvPicPr>
        <p:blipFill>
          <a:blip r:embed="rId4"/>
          <a:stretch>
            <a:fillRect/>
          </a:stretch>
        </p:blipFill>
        <p:spPr>
          <a:xfrm>
            <a:off x="6411946" y="3627857"/>
            <a:ext cx="1720490" cy="2560155"/>
          </a:xfrm>
          <a:prstGeom prst="rect">
            <a:avLst/>
          </a:prstGeom>
        </p:spPr>
      </p:pic>
      <p:sp>
        <p:nvSpPr>
          <p:cNvPr id="9" name="Isosceles Triangle 8">
            <a:extLst>
              <a:ext uri="{FF2B5EF4-FFF2-40B4-BE49-F238E27FC236}">
                <a16:creationId xmlns:a16="http://schemas.microsoft.com/office/drawing/2014/main" id="{00F778E7-C5E6-485E-8A23-A2CDCD2EA5FE}"/>
              </a:ext>
            </a:extLst>
          </p:cNvPr>
          <p:cNvSpPr/>
          <p:nvPr/>
        </p:nvSpPr>
        <p:spPr>
          <a:xfrm rot="5400000">
            <a:off x="7701117" y="4717943"/>
            <a:ext cx="1035457" cy="113122"/>
          </a:xfrm>
          <a:prstGeom prst="triangle">
            <a:avLst/>
          </a:prstGeom>
          <a:solidFill>
            <a:srgbClr val="0070C0"/>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400" b="0" i="0" u="none" strike="noStrike" cap="none" spc="0" normalizeH="0" baseline="0">
              <a:ln>
                <a:noFill/>
              </a:ln>
              <a:solidFill>
                <a:schemeClr val="accent1"/>
              </a:solidFill>
              <a:effectLst/>
              <a:uFillTx/>
              <a:latin typeface="Work Sans" panose="00000500000000000000" pitchFamily="2" charset="0"/>
              <a:sym typeface="Calibri"/>
            </a:endParaRPr>
          </a:p>
        </p:txBody>
      </p:sp>
      <p:pic>
        <p:nvPicPr>
          <p:cNvPr id="10" name="Picture 9">
            <a:extLst>
              <a:ext uri="{FF2B5EF4-FFF2-40B4-BE49-F238E27FC236}">
                <a16:creationId xmlns:a16="http://schemas.microsoft.com/office/drawing/2014/main" id="{CBA05329-2A89-4030-9A93-34B312D8F5B0}"/>
              </a:ext>
            </a:extLst>
          </p:cNvPr>
          <p:cNvPicPr>
            <a:picLocks noChangeAspect="1"/>
          </p:cNvPicPr>
          <p:nvPr/>
        </p:nvPicPr>
        <p:blipFill>
          <a:blip r:embed="rId5"/>
          <a:stretch>
            <a:fillRect/>
          </a:stretch>
        </p:blipFill>
        <p:spPr>
          <a:xfrm>
            <a:off x="8427804" y="4205062"/>
            <a:ext cx="2749495" cy="1341678"/>
          </a:xfrm>
          <a:prstGeom prst="rect">
            <a:avLst/>
          </a:prstGeom>
        </p:spPr>
      </p:pic>
      <p:sp>
        <p:nvSpPr>
          <p:cNvPr id="11" name="TextBox 10">
            <a:extLst>
              <a:ext uri="{FF2B5EF4-FFF2-40B4-BE49-F238E27FC236}">
                <a16:creationId xmlns:a16="http://schemas.microsoft.com/office/drawing/2014/main" id="{F8CFAA81-BD37-4785-88A7-0B529DD0D0B6}"/>
              </a:ext>
            </a:extLst>
          </p:cNvPr>
          <p:cNvSpPr txBox="1"/>
          <p:nvPr/>
        </p:nvSpPr>
        <p:spPr>
          <a:xfrm>
            <a:off x="6411946" y="3308360"/>
            <a:ext cx="4765353" cy="3077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400">
                <a:latin typeface="Poppins SemiBold" panose="02000000000000000000" pitchFamily="2" charset="0"/>
                <a:cs typeface="Poppins SemiBold" panose="02000000000000000000" pitchFamily="2" charset="0"/>
              </a:defRPr>
            </a:lvl1pPr>
          </a:lstStyle>
          <a:p>
            <a:r>
              <a:rPr lang="en-US">
                <a:solidFill>
                  <a:schemeClr val="accent1"/>
                </a:solidFill>
              </a:rPr>
              <a:t>Merging</a:t>
            </a:r>
          </a:p>
        </p:txBody>
      </p:sp>
      <p:sp>
        <p:nvSpPr>
          <p:cNvPr id="14" name="TextBox 13">
            <a:extLst>
              <a:ext uri="{FF2B5EF4-FFF2-40B4-BE49-F238E27FC236}">
                <a16:creationId xmlns:a16="http://schemas.microsoft.com/office/drawing/2014/main" id="{E61148B8-0C14-433A-BB67-AFAACF520FF9}"/>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19</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159805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E6BB-1C4C-4091-A659-5DED21A2561A}"/>
              </a:ext>
            </a:extLst>
          </p:cNvPr>
          <p:cNvSpPr>
            <a:spLocks noGrp="1"/>
          </p:cNvSpPr>
          <p:nvPr>
            <p:ph type="ctrTitle"/>
          </p:nvPr>
        </p:nvSpPr>
        <p:spPr>
          <a:xfrm>
            <a:off x="389263" y="327760"/>
            <a:ext cx="7454747" cy="702495"/>
          </a:xfrm>
        </p:spPr>
        <p:txBody>
          <a:bodyPr vert="horz" lIns="0" tIns="0" rIns="0" bIns="0" rtlCol="0" anchor="t" anchorCtr="0">
            <a:normAutofit/>
          </a:bodyPr>
          <a:lstStyle/>
          <a:p>
            <a:r>
              <a:rPr lang="en-US" sz="3600" dirty="0"/>
              <a:t>Agenda</a:t>
            </a:r>
          </a:p>
        </p:txBody>
      </p:sp>
      <p:sp>
        <p:nvSpPr>
          <p:cNvPr id="7" name="Subtitle 6">
            <a:extLst>
              <a:ext uri="{FF2B5EF4-FFF2-40B4-BE49-F238E27FC236}">
                <a16:creationId xmlns:a16="http://schemas.microsoft.com/office/drawing/2014/main" id="{EA28D2D9-E91A-469F-8E37-31C7FA347AC6}"/>
              </a:ext>
            </a:extLst>
          </p:cNvPr>
          <p:cNvSpPr>
            <a:spLocks noGrp="1"/>
          </p:cNvSpPr>
          <p:nvPr>
            <p:ph type="subTitle" idx="1"/>
          </p:nvPr>
        </p:nvSpPr>
        <p:spPr>
          <a:xfrm>
            <a:off x="389263" y="1324947"/>
            <a:ext cx="7454747" cy="3461657"/>
          </a:xfrm>
        </p:spPr>
        <p:txBody>
          <a:bodyPr/>
          <a:lstStyle/>
          <a:p>
            <a:pPr marL="342900" indent="-342900">
              <a:buFont typeface="Arial" panose="020B0604020202020204" pitchFamily="34" charset="0"/>
              <a:buChar char="•"/>
            </a:pPr>
            <a:r>
              <a:rPr lang="en-US" sz="1800" dirty="0">
                <a:solidFill>
                  <a:schemeClr val="tx1"/>
                </a:solidFill>
              </a:rPr>
              <a:t>Data Science and Python Introduction</a:t>
            </a:r>
          </a:p>
          <a:p>
            <a:pPr marL="342900" indent="-342900">
              <a:buFont typeface="Arial" panose="020B0604020202020204" pitchFamily="34" charset="0"/>
              <a:buChar char="•"/>
            </a:pPr>
            <a:r>
              <a:rPr lang="en-US" sz="2400" b="1" dirty="0">
                <a:solidFill>
                  <a:schemeClr val="tx1"/>
                </a:solidFill>
              </a:rPr>
              <a:t>Data Preparation</a:t>
            </a:r>
          </a:p>
          <a:p>
            <a:pPr marL="342900" indent="-342900">
              <a:buFont typeface="Arial" panose="020B0604020202020204" pitchFamily="34" charset="0"/>
              <a:buChar char="•"/>
            </a:pPr>
            <a:r>
              <a:rPr lang="en-US" sz="1800" dirty="0">
                <a:solidFill>
                  <a:schemeClr val="tx1"/>
                </a:solidFill>
              </a:rPr>
              <a:t>Exploratory Data Analysis</a:t>
            </a:r>
          </a:p>
          <a:p>
            <a:pPr marL="342900" indent="-342900">
              <a:buFont typeface="Arial" panose="020B0604020202020204" pitchFamily="34" charset="0"/>
              <a:buChar char="•"/>
            </a:pPr>
            <a:r>
              <a:rPr lang="en-US" sz="1800" dirty="0">
                <a:solidFill>
                  <a:schemeClr val="tx1"/>
                </a:solidFill>
              </a:rPr>
              <a:t>Data Visualization</a:t>
            </a:r>
          </a:p>
          <a:p>
            <a:pPr marL="342900" indent="-342900">
              <a:buFont typeface="Arial" panose="020B0604020202020204" pitchFamily="34" charset="0"/>
              <a:buChar char="•"/>
            </a:pPr>
            <a:r>
              <a:rPr lang="en-US" sz="1800" dirty="0">
                <a:solidFill>
                  <a:schemeClr val="tx1"/>
                </a:solidFill>
              </a:rPr>
              <a:t>Feature Engineering &amp; Selection</a:t>
            </a:r>
          </a:p>
          <a:p>
            <a:pPr marL="342900" indent="-342900">
              <a:buFont typeface="Arial" panose="020B0604020202020204" pitchFamily="34" charset="0"/>
              <a:buChar char="•"/>
            </a:pPr>
            <a:r>
              <a:rPr lang="en-US" sz="1800" dirty="0">
                <a:solidFill>
                  <a:schemeClr val="tx1"/>
                </a:solidFill>
              </a:rPr>
              <a:t>Supervised Learning</a:t>
            </a:r>
          </a:p>
          <a:p>
            <a:pPr marL="342900" indent="-342900">
              <a:buFont typeface="Arial" panose="020B0604020202020204" pitchFamily="34" charset="0"/>
              <a:buChar char="•"/>
            </a:pPr>
            <a:r>
              <a:rPr lang="en-US" sz="1800" dirty="0">
                <a:solidFill>
                  <a:schemeClr val="tx1"/>
                </a:solidFill>
              </a:rPr>
              <a:t>Neural Networks</a:t>
            </a:r>
          </a:p>
          <a:p>
            <a:pPr marL="342900" indent="-342900">
              <a:buFont typeface="Arial" panose="020B0604020202020204" pitchFamily="34" charset="0"/>
              <a:buChar char="•"/>
            </a:pPr>
            <a:r>
              <a:rPr lang="en-US" sz="1800" dirty="0">
                <a:solidFill>
                  <a:schemeClr val="tx1"/>
                </a:solidFill>
              </a:rPr>
              <a:t>Unsupervised Learning </a:t>
            </a:r>
          </a:p>
          <a:p>
            <a:pPr marL="342900" indent="-342900">
              <a:buFont typeface="Arial" panose="020B0604020202020204" pitchFamily="34" charset="0"/>
              <a:buChar char="•"/>
            </a:pPr>
            <a:r>
              <a:rPr lang="en-US" sz="1800" dirty="0">
                <a:solidFill>
                  <a:schemeClr val="tx1"/>
                </a:solidFill>
              </a:rPr>
              <a:t>Tuning, Validation &amp; Testing </a:t>
            </a:r>
          </a:p>
          <a:p>
            <a:pPr marL="342900" indent="-342900">
              <a:buFont typeface="Arial" panose="020B0604020202020204" pitchFamily="34" charset="0"/>
              <a:buChar char="•"/>
            </a:pPr>
            <a:r>
              <a:rPr lang="en-US" sz="1800" dirty="0">
                <a:solidFill>
                  <a:schemeClr val="tx1"/>
                </a:solidFill>
              </a:rPr>
              <a:t>Final Exam</a:t>
            </a:r>
          </a:p>
        </p:txBody>
      </p:sp>
      <p:grpSp>
        <p:nvGrpSpPr>
          <p:cNvPr id="3" name="Group 2">
            <a:extLst>
              <a:ext uri="{FF2B5EF4-FFF2-40B4-BE49-F238E27FC236}">
                <a16:creationId xmlns:a16="http://schemas.microsoft.com/office/drawing/2014/main" id="{0B38D039-01E7-46E8-9C60-463E27525A25}"/>
              </a:ext>
            </a:extLst>
          </p:cNvPr>
          <p:cNvGrpSpPr>
            <a:grpSpLocks noChangeAspect="1"/>
          </p:cNvGrpSpPr>
          <p:nvPr/>
        </p:nvGrpSpPr>
        <p:grpSpPr>
          <a:xfrm>
            <a:off x="335370" y="1701572"/>
            <a:ext cx="320040" cy="320040"/>
            <a:chOff x="6726058" y="3261326"/>
            <a:chExt cx="914400" cy="914400"/>
          </a:xfrm>
        </p:grpSpPr>
        <p:sp>
          <p:nvSpPr>
            <p:cNvPr id="5" name="Oval 4">
              <a:extLst>
                <a:ext uri="{FF2B5EF4-FFF2-40B4-BE49-F238E27FC236}">
                  <a16:creationId xmlns:a16="http://schemas.microsoft.com/office/drawing/2014/main" id="{616CD5A2-35D7-4EAD-8789-BBAC0C7D9D11}"/>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6" name="Graphic 109" descr="Database">
              <a:extLst>
                <a:ext uri="{FF2B5EF4-FFF2-40B4-BE49-F238E27FC236}">
                  <a16:creationId xmlns:a16="http://schemas.microsoft.com/office/drawing/2014/main" id="{B5E299C9-6EBC-4D39-98B4-0CAC9E6FC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4" name="Group 3">
            <a:extLst>
              <a:ext uri="{FF2B5EF4-FFF2-40B4-BE49-F238E27FC236}">
                <a16:creationId xmlns:a16="http://schemas.microsoft.com/office/drawing/2014/main" id="{4DE50C24-D061-4EB5-9C6D-A03EE5273E6C}"/>
              </a:ext>
            </a:extLst>
          </p:cNvPr>
          <p:cNvGrpSpPr>
            <a:grpSpLocks noChangeAspect="1"/>
          </p:cNvGrpSpPr>
          <p:nvPr/>
        </p:nvGrpSpPr>
        <p:grpSpPr>
          <a:xfrm>
            <a:off x="335370" y="1318574"/>
            <a:ext cx="320040" cy="320040"/>
            <a:chOff x="6220698" y="2315089"/>
            <a:chExt cx="914400" cy="914400"/>
          </a:xfrm>
        </p:grpSpPr>
        <p:sp>
          <p:nvSpPr>
            <p:cNvPr id="8" name="Oval 7">
              <a:extLst>
                <a:ext uri="{FF2B5EF4-FFF2-40B4-BE49-F238E27FC236}">
                  <a16:creationId xmlns:a16="http://schemas.microsoft.com/office/drawing/2014/main" id="{40E6967D-E1A1-46C2-9763-2DF08F6D71F0}"/>
                </a:ext>
              </a:extLst>
            </p:cNvPr>
            <p:cNvSpPr/>
            <p:nvPr/>
          </p:nvSpPr>
          <p:spPr>
            <a:xfrm>
              <a:off x="6220698" y="2315089"/>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9" name="Graphic 105" descr="Lightbulb">
              <a:extLst>
                <a:ext uri="{FF2B5EF4-FFF2-40B4-BE49-F238E27FC236}">
                  <a16:creationId xmlns:a16="http://schemas.microsoft.com/office/drawing/2014/main" id="{1914C863-6A6D-493C-A6C3-9E7AE27E4C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0303" y="2508397"/>
              <a:ext cx="540000" cy="540000"/>
            </a:xfrm>
            <a:prstGeom prst="rect">
              <a:avLst/>
            </a:prstGeom>
          </p:spPr>
        </p:pic>
      </p:grpSp>
      <p:grpSp>
        <p:nvGrpSpPr>
          <p:cNvPr id="10" name="Group 9">
            <a:extLst>
              <a:ext uri="{FF2B5EF4-FFF2-40B4-BE49-F238E27FC236}">
                <a16:creationId xmlns:a16="http://schemas.microsoft.com/office/drawing/2014/main" id="{F82E66A1-8E90-4F38-8FD2-869851BC62C4}"/>
              </a:ext>
            </a:extLst>
          </p:cNvPr>
          <p:cNvGrpSpPr>
            <a:grpSpLocks noChangeAspect="1"/>
          </p:cNvGrpSpPr>
          <p:nvPr/>
        </p:nvGrpSpPr>
        <p:grpSpPr>
          <a:xfrm>
            <a:off x="335370" y="3999560"/>
            <a:ext cx="320040" cy="320040"/>
            <a:chOff x="6220698" y="4218994"/>
            <a:chExt cx="914400" cy="914400"/>
          </a:xfrm>
        </p:grpSpPr>
        <p:sp>
          <p:nvSpPr>
            <p:cNvPr id="11" name="Oval 10">
              <a:extLst>
                <a:ext uri="{FF2B5EF4-FFF2-40B4-BE49-F238E27FC236}">
                  <a16:creationId xmlns:a16="http://schemas.microsoft.com/office/drawing/2014/main" id="{B73021A5-3532-4EDC-9D75-FA79CF89FEA9}"/>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2" name="Graphic 106" descr="Head with Gears">
              <a:extLst>
                <a:ext uri="{FF2B5EF4-FFF2-40B4-BE49-F238E27FC236}">
                  <a16:creationId xmlns:a16="http://schemas.microsoft.com/office/drawing/2014/main" id="{A7AC266F-D5AC-49CD-B3A3-559E9F443D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grpSp>
        <p:nvGrpSpPr>
          <p:cNvPr id="16" name="Group 15">
            <a:extLst>
              <a:ext uri="{FF2B5EF4-FFF2-40B4-BE49-F238E27FC236}">
                <a16:creationId xmlns:a16="http://schemas.microsoft.com/office/drawing/2014/main" id="{05A04C98-8109-476F-A52C-C4A648140EFD}"/>
              </a:ext>
            </a:extLst>
          </p:cNvPr>
          <p:cNvGrpSpPr>
            <a:grpSpLocks noChangeAspect="1"/>
          </p:cNvGrpSpPr>
          <p:nvPr/>
        </p:nvGrpSpPr>
        <p:grpSpPr>
          <a:xfrm>
            <a:off x="335370" y="4382558"/>
            <a:ext cx="320040" cy="320040"/>
            <a:chOff x="5023078" y="4218994"/>
            <a:chExt cx="914400" cy="914400"/>
          </a:xfrm>
        </p:grpSpPr>
        <p:sp>
          <p:nvSpPr>
            <p:cNvPr id="14" name="Oval 13">
              <a:extLst>
                <a:ext uri="{FF2B5EF4-FFF2-40B4-BE49-F238E27FC236}">
                  <a16:creationId xmlns:a16="http://schemas.microsoft.com/office/drawing/2014/main" id="{0F1C2639-A2F7-4546-8C59-D5C9114D6751}"/>
                </a:ext>
              </a:extLst>
            </p:cNvPr>
            <p:cNvSpPr/>
            <p:nvPr/>
          </p:nvSpPr>
          <p:spPr>
            <a:xfrm>
              <a:off x="502307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5" name="Graphic 107" descr="Beaker">
              <a:extLst>
                <a:ext uri="{FF2B5EF4-FFF2-40B4-BE49-F238E27FC236}">
                  <a16:creationId xmlns:a16="http://schemas.microsoft.com/office/drawing/2014/main" id="{BC394B89-4A4E-4D69-8B99-60223C0CD6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07226" y="4404821"/>
              <a:ext cx="540000" cy="540000"/>
            </a:xfrm>
            <a:prstGeom prst="rect">
              <a:avLst/>
            </a:prstGeom>
            <a:solidFill>
              <a:srgbClr val="0070C0"/>
            </a:solidFill>
            <a:ln w="12700" cap="flat" cmpd="sng" algn="ctr">
              <a:noFill/>
              <a:prstDash val="solid"/>
              <a:miter lim="800000"/>
            </a:ln>
            <a:effectLst/>
          </p:spPr>
        </p:pic>
      </p:grpSp>
      <p:grpSp>
        <p:nvGrpSpPr>
          <p:cNvPr id="17" name="Group 16">
            <a:extLst>
              <a:ext uri="{FF2B5EF4-FFF2-40B4-BE49-F238E27FC236}">
                <a16:creationId xmlns:a16="http://schemas.microsoft.com/office/drawing/2014/main" id="{D89C286E-D69E-4057-8F8C-B3E7EAFEA6D4}"/>
              </a:ext>
            </a:extLst>
          </p:cNvPr>
          <p:cNvGrpSpPr>
            <a:grpSpLocks noChangeAspect="1"/>
          </p:cNvGrpSpPr>
          <p:nvPr/>
        </p:nvGrpSpPr>
        <p:grpSpPr>
          <a:xfrm>
            <a:off x="335370" y="3233564"/>
            <a:ext cx="320040" cy="320040"/>
            <a:chOff x="6220698" y="4218994"/>
            <a:chExt cx="914400" cy="914400"/>
          </a:xfrm>
        </p:grpSpPr>
        <p:sp>
          <p:nvSpPr>
            <p:cNvPr id="18" name="Oval 17">
              <a:extLst>
                <a:ext uri="{FF2B5EF4-FFF2-40B4-BE49-F238E27FC236}">
                  <a16:creationId xmlns:a16="http://schemas.microsoft.com/office/drawing/2014/main" id="{3E7931A8-8ECB-4BFF-9ADE-8196BFFED285}"/>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9" name="Graphic 106" descr="Head with Gears">
              <a:extLst>
                <a:ext uri="{FF2B5EF4-FFF2-40B4-BE49-F238E27FC236}">
                  <a16:creationId xmlns:a16="http://schemas.microsoft.com/office/drawing/2014/main" id="{5E36A8DA-CB0B-4B0D-8875-AB341844C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grpSp>
        <p:nvGrpSpPr>
          <p:cNvPr id="20" name="Group 19">
            <a:extLst>
              <a:ext uri="{FF2B5EF4-FFF2-40B4-BE49-F238E27FC236}">
                <a16:creationId xmlns:a16="http://schemas.microsoft.com/office/drawing/2014/main" id="{9D9B9819-00C7-40C2-A875-ADC75D3F1D09}"/>
              </a:ext>
            </a:extLst>
          </p:cNvPr>
          <p:cNvGrpSpPr>
            <a:grpSpLocks noChangeAspect="1"/>
          </p:cNvGrpSpPr>
          <p:nvPr/>
        </p:nvGrpSpPr>
        <p:grpSpPr>
          <a:xfrm>
            <a:off x="335370" y="2084570"/>
            <a:ext cx="320040" cy="320040"/>
            <a:chOff x="6726058" y="3261326"/>
            <a:chExt cx="914400" cy="914400"/>
          </a:xfrm>
        </p:grpSpPr>
        <p:sp>
          <p:nvSpPr>
            <p:cNvPr id="21" name="Oval 20">
              <a:extLst>
                <a:ext uri="{FF2B5EF4-FFF2-40B4-BE49-F238E27FC236}">
                  <a16:creationId xmlns:a16="http://schemas.microsoft.com/office/drawing/2014/main" id="{84BD6F2C-D71D-4CF3-89C5-ED8F057BA745}"/>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2" name="Graphic 109" descr="Database">
              <a:extLst>
                <a:ext uri="{FF2B5EF4-FFF2-40B4-BE49-F238E27FC236}">
                  <a16:creationId xmlns:a16="http://schemas.microsoft.com/office/drawing/2014/main" id="{4F5C5509-892F-4647-BB0C-56C8164C80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23" name="Group 22">
            <a:extLst>
              <a:ext uri="{FF2B5EF4-FFF2-40B4-BE49-F238E27FC236}">
                <a16:creationId xmlns:a16="http://schemas.microsoft.com/office/drawing/2014/main" id="{95F6873A-2EF1-47A0-9187-4F5B05B01694}"/>
              </a:ext>
            </a:extLst>
          </p:cNvPr>
          <p:cNvGrpSpPr>
            <a:grpSpLocks noChangeAspect="1"/>
          </p:cNvGrpSpPr>
          <p:nvPr/>
        </p:nvGrpSpPr>
        <p:grpSpPr>
          <a:xfrm>
            <a:off x="335370" y="2467568"/>
            <a:ext cx="320040" cy="320040"/>
            <a:chOff x="6726058" y="3261326"/>
            <a:chExt cx="914400" cy="914400"/>
          </a:xfrm>
        </p:grpSpPr>
        <p:sp>
          <p:nvSpPr>
            <p:cNvPr id="24" name="Oval 23">
              <a:extLst>
                <a:ext uri="{FF2B5EF4-FFF2-40B4-BE49-F238E27FC236}">
                  <a16:creationId xmlns:a16="http://schemas.microsoft.com/office/drawing/2014/main" id="{51A32BF6-4983-43A3-9F73-E3BBEABE3F28}"/>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5" name="Graphic 109" descr="Database">
              <a:extLst>
                <a:ext uri="{FF2B5EF4-FFF2-40B4-BE49-F238E27FC236}">
                  <a16:creationId xmlns:a16="http://schemas.microsoft.com/office/drawing/2014/main" id="{7188DBB1-20AD-40E8-BDEE-1FF13E5575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26" name="Group 25">
            <a:extLst>
              <a:ext uri="{FF2B5EF4-FFF2-40B4-BE49-F238E27FC236}">
                <a16:creationId xmlns:a16="http://schemas.microsoft.com/office/drawing/2014/main" id="{819D6816-44FD-4780-A630-EFC715301D32}"/>
              </a:ext>
            </a:extLst>
          </p:cNvPr>
          <p:cNvGrpSpPr>
            <a:grpSpLocks noChangeAspect="1"/>
          </p:cNvGrpSpPr>
          <p:nvPr/>
        </p:nvGrpSpPr>
        <p:grpSpPr>
          <a:xfrm>
            <a:off x="335370" y="2850566"/>
            <a:ext cx="320040" cy="320040"/>
            <a:chOff x="6726058" y="3261326"/>
            <a:chExt cx="914400" cy="914400"/>
          </a:xfrm>
        </p:grpSpPr>
        <p:sp>
          <p:nvSpPr>
            <p:cNvPr id="27" name="Oval 26">
              <a:extLst>
                <a:ext uri="{FF2B5EF4-FFF2-40B4-BE49-F238E27FC236}">
                  <a16:creationId xmlns:a16="http://schemas.microsoft.com/office/drawing/2014/main" id="{515212BD-E705-4A04-B0B7-0CE0A8044BE7}"/>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8" name="Graphic 109" descr="Database">
              <a:extLst>
                <a:ext uri="{FF2B5EF4-FFF2-40B4-BE49-F238E27FC236}">
                  <a16:creationId xmlns:a16="http://schemas.microsoft.com/office/drawing/2014/main" id="{AFA684D2-6729-4F24-8D88-04C55E497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34" name="Group 33">
            <a:extLst>
              <a:ext uri="{FF2B5EF4-FFF2-40B4-BE49-F238E27FC236}">
                <a16:creationId xmlns:a16="http://schemas.microsoft.com/office/drawing/2014/main" id="{AA42827D-5463-4F47-8891-4D19F56C5B18}"/>
              </a:ext>
            </a:extLst>
          </p:cNvPr>
          <p:cNvGrpSpPr>
            <a:grpSpLocks noChangeAspect="1"/>
          </p:cNvGrpSpPr>
          <p:nvPr/>
        </p:nvGrpSpPr>
        <p:grpSpPr>
          <a:xfrm>
            <a:off x="335370" y="4765560"/>
            <a:ext cx="320040" cy="320040"/>
            <a:chOff x="5023078" y="2315089"/>
            <a:chExt cx="914400" cy="914400"/>
          </a:xfrm>
        </p:grpSpPr>
        <p:sp>
          <p:nvSpPr>
            <p:cNvPr id="29" name="Oval 28">
              <a:extLst>
                <a:ext uri="{FF2B5EF4-FFF2-40B4-BE49-F238E27FC236}">
                  <a16:creationId xmlns:a16="http://schemas.microsoft.com/office/drawing/2014/main" id="{95927B7D-12B4-4BD5-95EE-E4D45B5DC223}"/>
                </a:ext>
              </a:extLst>
            </p:cNvPr>
            <p:cNvSpPr/>
            <p:nvPr/>
          </p:nvSpPr>
          <p:spPr>
            <a:xfrm>
              <a:off x="5023078" y="2315089"/>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33" name="Graphic 32" descr="Document">
              <a:extLst>
                <a:ext uri="{FF2B5EF4-FFF2-40B4-BE49-F238E27FC236}">
                  <a16:creationId xmlns:a16="http://schemas.microsoft.com/office/drawing/2014/main" id="{968B977B-4C96-4C4E-B30D-DD7180D337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5958" y="2497969"/>
              <a:ext cx="548640" cy="548640"/>
            </a:xfrm>
            <a:prstGeom prst="rect">
              <a:avLst/>
            </a:prstGeom>
          </p:spPr>
        </p:pic>
      </p:grpSp>
      <p:grpSp>
        <p:nvGrpSpPr>
          <p:cNvPr id="35" name="Group 34">
            <a:extLst>
              <a:ext uri="{FF2B5EF4-FFF2-40B4-BE49-F238E27FC236}">
                <a16:creationId xmlns:a16="http://schemas.microsoft.com/office/drawing/2014/main" id="{608EB406-C252-468D-B3D2-5A3AE8000FC7}"/>
              </a:ext>
            </a:extLst>
          </p:cNvPr>
          <p:cNvGrpSpPr>
            <a:grpSpLocks noChangeAspect="1"/>
          </p:cNvGrpSpPr>
          <p:nvPr/>
        </p:nvGrpSpPr>
        <p:grpSpPr>
          <a:xfrm>
            <a:off x="335370" y="3616562"/>
            <a:ext cx="320040" cy="320040"/>
            <a:chOff x="6220698" y="4218994"/>
            <a:chExt cx="914400" cy="914400"/>
          </a:xfrm>
        </p:grpSpPr>
        <p:sp>
          <p:nvSpPr>
            <p:cNvPr id="36" name="Oval 35">
              <a:extLst>
                <a:ext uri="{FF2B5EF4-FFF2-40B4-BE49-F238E27FC236}">
                  <a16:creationId xmlns:a16="http://schemas.microsoft.com/office/drawing/2014/main" id="{D7207B2E-DA88-4633-985C-B42CAAC56286}"/>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37" name="Graphic 106" descr="Head with Gears">
              <a:extLst>
                <a:ext uri="{FF2B5EF4-FFF2-40B4-BE49-F238E27FC236}">
                  <a16:creationId xmlns:a16="http://schemas.microsoft.com/office/drawing/2014/main" id="{A6433984-EFD5-4DC9-A331-4C6EC0F81B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spTree>
    <p:extLst>
      <p:ext uri="{BB962C8B-B14F-4D97-AF65-F5344CB8AC3E}">
        <p14:creationId xmlns:p14="http://schemas.microsoft.com/office/powerpoint/2010/main" val="961076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04400" y="800100"/>
            <a:ext cx="9239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000000"/>
              </a:solidFill>
              <a:effectLst/>
              <a:uFillTx/>
              <a:latin typeface="Work Sans" panose="00000500000000000000" pitchFamily="2" charset="0"/>
              <a:sym typeface="Calibri"/>
            </a:endParaRPr>
          </a:p>
        </p:txBody>
      </p:sp>
      <p:sp>
        <p:nvSpPr>
          <p:cNvPr id="3" name="Title 2">
            <a:extLst>
              <a:ext uri="{FF2B5EF4-FFF2-40B4-BE49-F238E27FC236}">
                <a16:creationId xmlns:a16="http://schemas.microsoft.com/office/drawing/2014/main" id="{EACC68EB-C799-4077-8131-D40967B2FD11}"/>
              </a:ext>
            </a:extLst>
          </p:cNvPr>
          <p:cNvSpPr>
            <a:spLocks noGrp="1"/>
          </p:cNvSpPr>
          <p:nvPr>
            <p:ph type="title"/>
          </p:nvPr>
        </p:nvSpPr>
        <p:spPr/>
        <p:txBody>
          <a:bodyPr/>
          <a:lstStyle/>
          <a:p>
            <a:pPr>
              <a:lnSpc>
                <a:spcPct val="100000"/>
              </a:lnSpc>
            </a:pPr>
            <a:r>
              <a:rPr lang="en-GB"/>
              <a:t>Duplicate entries</a:t>
            </a:r>
          </a:p>
        </p:txBody>
      </p:sp>
      <p:sp>
        <p:nvSpPr>
          <p:cNvPr id="2" name="Text Placeholder 1">
            <a:extLst>
              <a:ext uri="{FF2B5EF4-FFF2-40B4-BE49-F238E27FC236}">
                <a16:creationId xmlns:a16="http://schemas.microsoft.com/office/drawing/2014/main" id="{A83956F3-61D9-4A5C-9D90-8D76BCE5C153}"/>
              </a:ext>
            </a:extLst>
          </p:cNvPr>
          <p:cNvSpPr>
            <a:spLocks noGrp="1"/>
          </p:cNvSpPr>
          <p:nvPr>
            <p:ph type="body" sz="quarter" idx="36"/>
          </p:nvPr>
        </p:nvSpPr>
        <p:spPr/>
        <p:txBody>
          <a:bodyPr/>
          <a:lstStyle/>
          <a:p>
            <a:r>
              <a:rPr lang="en-US">
                <a:ea typeface="Work Sans" charset="0"/>
                <a:cs typeface="Work Sans" charset="0"/>
              </a:rPr>
              <a:t>After combining different datasets, there may be duplicates that need to be removed. They can be columns or rows.</a:t>
            </a:r>
          </a:p>
          <a:p>
            <a:endParaRPr lang="it-IT"/>
          </a:p>
        </p:txBody>
      </p:sp>
      <p:sp>
        <p:nvSpPr>
          <p:cNvPr id="5" name="Text Placeholder 4">
            <a:extLst>
              <a:ext uri="{FF2B5EF4-FFF2-40B4-BE49-F238E27FC236}">
                <a16:creationId xmlns:a16="http://schemas.microsoft.com/office/drawing/2014/main" id="{FAAFEEBD-98E3-49E7-9525-F9DD185BF810}"/>
              </a:ext>
            </a:extLst>
          </p:cNvPr>
          <p:cNvSpPr>
            <a:spLocks noGrp="1"/>
          </p:cNvSpPr>
          <p:nvPr>
            <p:ph type="body" sz="quarter" idx="37"/>
          </p:nvPr>
        </p:nvSpPr>
        <p:spPr/>
        <p:txBody>
          <a:bodyPr/>
          <a:lstStyle/>
          <a:p>
            <a:endParaRPr lang="it-IT"/>
          </a:p>
        </p:txBody>
      </p:sp>
      <p:sp>
        <p:nvSpPr>
          <p:cNvPr id="8" name="Isosceles Triangle 7">
            <a:extLst>
              <a:ext uri="{FF2B5EF4-FFF2-40B4-BE49-F238E27FC236}">
                <a16:creationId xmlns:a16="http://schemas.microsoft.com/office/drawing/2014/main" id="{67340407-9499-4835-99AA-7A302B00C171}"/>
              </a:ext>
            </a:extLst>
          </p:cNvPr>
          <p:cNvSpPr/>
          <p:nvPr/>
        </p:nvSpPr>
        <p:spPr>
          <a:xfrm rot="10800000">
            <a:off x="8704675" y="3876877"/>
            <a:ext cx="1035457" cy="113122"/>
          </a:xfrm>
          <a:prstGeom prst="triangle">
            <a:avLst/>
          </a:prstGeom>
          <a:solidFill>
            <a:schemeClr val="accent3">
              <a:lumMod val="75000"/>
            </a:schemeClr>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endParaRPr lang="it-IT" sz="1400">
              <a:latin typeface="Work Sans" panose="00000500000000000000" pitchFamily="2" charset="0"/>
            </a:endParaRPr>
          </a:p>
        </p:txBody>
      </p:sp>
      <p:graphicFrame>
        <p:nvGraphicFramePr>
          <p:cNvPr id="45" name="Table 44">
            <a:extLst>
              <a:ext uri="{FF2B5EF4-FFF2-40B4-BE49-F238E27FC236}">
                <a16:creationId xmlns:a16="http://schemas.microsoft.com/office/drawing/2014/main" id="{E558E218-577B-4DB2-9D60-EC5ECE3B0AED}"/>
              </a:ext>
            </a:extLst>
          </p:cNvPr>
          <p:cNvGraphicFramePr>
            <a:graphicFrameLocks noGrp="1"/>
          </p:cNvGraphicFramePr>
          <p:nvPr>
            <p:extLst>
              <p:ext uri="{D42A27DB-BD31-4B8C-83A1-F6EECF244321}">
                <p14:modId xmlns:p14="http://schemas.microsoft.com/office/powerpoint/2010/main" val="2673925771"/>
              </p:ext>
            </p:extLst>
          </p:nvPr>
        </p:nvGraphicFramePr>
        <p:xfrm>
          <a:off x="7669914" y="4202624"/>
          <a:ext cx="3104980" cy="1543796"/>
        </p:xfrm>
        <a:graphic>
          <a:graphicData uri="http://schemas.openxmlformats.org/drawingml/2006/table">
            <a:tbl>
              <a:tblPr firstRow="1" bandRow="1">
                <a:tableStyleId>{5940675A-B579-460E-94D1-54222C63F5DA}</a:tableStyleId>
              </a:tblPr>
              <a:tblGrid>
                <a:gridCol w="312816">
                  <a:extLst>
                    <a:ext uri="{9D8B030D-6E8A-4147-A177-3AD203B41FA5}">
                      <a16:colId xmlns:a16="http://schemas.microsoft.com/office/drawing/2014/main" val="936499919"/>
                    </a:ext>
                  </a:extLst>
                </a:gridCol>
                <a:gridCol w="543341">
                  <a:extLst>
                    <a:ext uri="{9D8B030D-6E8A-4147-A177-3AD203B41FA5}">
                      <a16:colId xmlns:a16="http://schemas.microsoft.com/office/drawing/2014/main" val="1866431563"/>
                    </a:ext>
                  </a:extLst>
                </a:gridCol>
                <a:gridCol w="867356">
                  <a:extLst>
                    <a:ext uri="{9D8B030D-6E8A-4147-A177-3AD203B41FA5}">
                      <a16:colId xmlns:a16="http://schemas.microsoft.com/office/drawing/2014/main" val="522185241"/>
                    </a:ext>
                  </a:extLst>
                </a:gridCol>
                <a:gridCol w="1381467">
                  <a:extLst>
                    <a:ext uri="{9D8B030D-6E8A-4147-A177-3AD203B41FA5}">
                      <a16:colId xmlns:a16="http://schemas.microsoft.com/office/drawing/2014/main" val="205431857"/>
                    </a:ext>
                  </a:extLst>
                </a:gridCol>
              </a:tblGrid>
              <a:tr h="302120">
                <a:tc>
                  <a:txBody>
                    <a:bodyPr/>
                    <a:lstStyle/>
                    <a:p>
                      <a:endParaRPr lang="it-IT" sz="1100"/>
                    </a:p>
                  </a:txBody>
                  <a:tcPr anchor="ctr"/>
                </a:tc>
                <a:tc>
                  <a:txBody>
                    <a:bodyPr/>
                    <a:lstStyle/>
                    <a:p>
                      <a:r>
                        <a:rPr kumimoji="0" lang="it-IT" sz="900" b="1" i="0" u="none" strike="noStrike" cap="none" spc="0" normalizeH="0" baseline="0">
                          <a:ln>
                            <a:noFill/>
                          </a:ln>
                          <a:solidFill>
                            <a:srgbClr val="000000"/>
                          </a:solidFill>
                          <a:effectLst/>
                          <a:uFillTx/>
                          <a:latin typeface="Work Sans SemiBold" panose="00000700000000000000" pitchFamily="2" charset="0"/>
                          <a:sym typeface="Calibri"/>
                        </a:rPr>
                        <a:t>ANSI</a:t>
                      </a:r>
                    </a:p>
                  </a:txBody>
                  <a:tcPr anchor="ctr"/>
                </a:tc>
                <a:tc>
                  <a:txBody>
                    <a:bodyPr/>
                    <a:lstStyle/>
                    <a:p>
                      <a:r>
                        <a:rPr kumimoji="0" lang="it-IT" sz="900" b="1" i="0" u="none" strike="noStrike" cap="none" spc="0" normalizeH="0" baseline="0">
                          <a:ln>
                            <a:noFill/>
                          </a:ln>
                          <a:solidFill>
                            <a:srgbClr val="000000"/>
                          </a:solidFill>
                          <a:effectLst/>
                          <a:uFillTx/>
                          <a:latin typeface="Work Sans SemiBold" panose="00000700000000000000" pitchFamily="2" charset="0"/>
                          <a:sym typeface="Calibri"/>
                        </a:rPr>
                        <a:t>State</a:t>
                      </a:r>
                    </a:p>
                  </a:txBody>
                  <a:tcPr anchor="ctr">
                    <a:solidFill>
                      <a:srgbClr val="B8E1ED"/>
                    </a:solidFill>
                  </a:tcPr>
                </a:tc>
                <a:tc>
                  <a:txBody>
                    <a:bodyPr/>
                    <a:lstStyle/>
                    <a:p>
                      <a:r>
                        <a:rPr kumimoji="0" lang="it-IT" sz="900" b="1" i="0" u="none" strike="noStrike" cap="none" spc="0" normalizeH="0" baseline="0">
                          <a:ln>
                            <a:noFill/>
                          </a:ln>
                          <a:solidFill>
                            <a:srgbClr val="000000"/>
                          </a:solidFill>
                          <a:effectLst/>
                          <a:uFillTx/>
                          <a:latin typeface="Work Sans SemiBold" panose="00000700000000000000" pitchFamily="2" charset="0"/>
                          <a:sym typeface="Calibri"/>
                        </a:rPr>
                        <a:t>City</a:t>
                      </a:r>
                    </a:p>
                  </a:txBody>
                  <a:tcPr anchor="ctr"/>
                </a:tc>
                <a:extLst>
                  <a:ext uri="{0D108BD9-81ED-4DB2-BD59-A6C34878D82A}">
                    <a16:rowId xmlns:a16="http://schemas.microsoft.com/office/drawing/2014/main" val="4078754847"/>
                  </a:ext>
                </a:extLst>
              </a:tr>
              <a:tr h="310419">
                <a:tc>
                  <a:txBody>
                    <a:bodyPr/>
                    <a:lstStyle/>
                    <a:p>
                      <a:pPr algn="ctr"/>
                      <a:r>
                        <a:rPr kumimoji="0" lang="it-IT" sz="900" b="1" i="0" u="none" strike="noStrike" cap="none" spc="0" normalizeH="0" baseline="0">
                          <a:ln>
                            <a:noFill/>
                          </a:ln>
                          <a:solidFill>
                            <a:srgbClr val="000000"/>
                          </a:solidFill>
                          <a:effectLst/>
                          <a:uFillTx/>
                          <a:latin typeface="Work Sans SemiBold" panose="00000700000000000000" pitchFamily="2" charset="0"/>
                          <a:ea typeface="+mn-ea"/>
                          <a:cs typeface="+mn-cs"/>
                          <a:sym typeface="Calibri"/>
                        </a:rPr>
                        <a:t>0</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CA</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California</a:t>
                      </a:r>
                    </a:p>
                  </a:txBody>
                  <a:tcPr anchor="ctr">
                    <a:solidFill>
                      <a:srgbClr val="B8E1ED"/>
                    </a:solidFill>
                  </a:tcPr>
                </a:tc>
                <a:tc>
                  <a:txBody>
                    <a:bodyPr/>
                    <a:lstStyle/>
                    <a:p>
                      <a:r>
                        <a:rPr kumimoji="0" lang="it-IT" sz="900" b="0" i="0" u="none" strike="noStrike" cap="none" spc="0" normalizeH="0" baseline="0">
                          <a:ln>
                            <a:noFill/>
                          </a:ln>
                          <a:solidFill>
                            <a:srgbClr val="000000"/>
                          </a:solidFill>
                          <a:effectLst/>
                          <a:uFillTx/>
                          <a:latin typeface="Work Sans" charset="0"/>
                          <a:sym typeface="Calibri"/>
                        </a:rPr>
                        <a:t>San Diego</a:t>
                      </a:r>
                    </a:p>
                  </a:txBody>
                  <a:tcPr anchor="ctr"/>
                </a:tc>
                <a:extLst>
                  <a:ext uri="{0D108BD9-81ED-4DB2-BD59-A6C34878D82A}">
                    <a16:rowId xmlns:a16="http://schemas.microsoft.com/office/drawing/2014/main" val="458889365"/>
                  </a:ext>
                </a:extLst>
              </a:tr>
              <a:tr h="310419">
                <a:tc>
                  <a:txBody>
                    <a:bodyPr/>
                    <a:lstStyle/>
                    <a:p>
                      <a:pPr algn="ctr"/>
                      <a:r>
                        <a:rPr kumimoji="0" lang="it-IT" sz="900" b="1" i="0" u="none" strike="noStrike" cap="none" spc="0" normalizeH="0" baseline="0">
                          <a:ln>
                            <a:noFill/>
                          </a:ln>
                          <a:solidFill>
                            <a:srgbClr val="000000"/>
                          </a:solidFill>
                          <a:effectLst/>
                          <a:uFillTx/>
                          <a:latin typeface="Work Sans SemiBold" panose="00000700000000000000" pitchFamily="2" charset="0"/>
                          <a:ea typeface="+mn-ea"/>
                          <a:cs typeface="+mn-cs"/>
                          <a:sym typeface="Calibri"/>
                        </a:rPr>
                        <a:t>1</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CA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cap="none" spc="0" normalizeH="0" baseline="0">
                          <a:ln>
                            <a:noFill/>
                          </a:ln>
                          <a:solidFill>
                            <a:srgbClr val="000000"/>
                          </a:solidFill>
                          <a:effectLst/>
                          <a:uFillTx/>
                          <a:latin typeface="Work Sans" charset="0"/>
                          <a:sym typeface="Calibri"/>
                        </a:rPr>
                        <a:t>California</a:t>
                      </a:r>
                    </a:p>
                  </a:txBody>
                  <a:tcPr anchor="ctr">
                    <a:solidFill>
                      <a:srgbClr val="B8E1ED"/>
                    </a:solidFill>
                  </a:tcPr>
                </a:tc>
                <a:tc>
                  <a:txBody>
                    <a:bodyPr/>
                    <a:lstStyle/>
                    <a:p>
                      <a:r>
                        <a:rPr kumimoji="0" lang="it-IT" sz="900" b="0" i="0" u="none" strike="noStrike" cap="none" spc="0" normalizeH="0" baseline="0">
                          <a:ln>
                            <a:noFill/>
                          </a:ln>
                          <a:solidFill>
                            <a:srgbClr val="000000"/>
                          </a:solidFill>
                          <a:effectLst/>
                          <a:uFillTx/>
                          <a:latin typeface="Work Sans" charset="0"/>
                          <a:sym typeface="Calibri"/>
                        </a:rPr>
                        <a:t>Sacramento</a:t>
                      </a:r>
                    </a:p>
                  </a:txBody>
                  <a:tcPr anchor="ctr"/>
                </a:tc>
                <a:extLst>
                  <a:ext uri="{0D108BD9-81ED-4DB2-BD59-A6C34878D82A}">
                    <a16:rowId xmlns:a16="http://schemas.microsoft.com/office/drawing/2014/main" val="1312722009"/>
                  </a:ext>
                </a:extLst>
              </a:tr>
              <a:tr h="310419">
                <a:tc>
                  <a:txBody>
                    <a:bodyPr/>
                    <a:lstStyle/>
                    <a:p>
                      <a:pPr algn="ctr"/>
                      <a:r>
                        <a:rPr kumimoji="0" lang="it-IT" sz="900" b="1" i="0" u="none" strike="noStrike" cap="none" spc="0" normalizeH="0" baseline="0">
                          <a:ln>
                            <a:noFill/>
                          </a:ln>
                          <a:solidFill>
                            <a:srgbClr val="000000"/>
                          </a:solidFill>
                          <a:effectLst/>
                          <a:uFillTx/>
                          <a:latin typeface="Work Sans SemiBold" panose="00000700000000000000" pitchFamily="2" charset="0"/>
                          <a:ea typeface="+mn-ea"/>
                          <a:cs typeface="+mn-cs"/>
                          <a:sym typeface="Calibri"/>
                        </a:rPr>
                        <a:t>2</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NY</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New York</a:t>
                      </a:r>
                    </a:p>
                  </a:txBody>
                  <a:tcPr anchor="ctr">
                    <a:solidFill>
                      <a:srgbClr val="B8E1ED"/>
                    </a:solidFill>
                  </a:tcPr>
                </a:tc>
                <a:tc>
                  <a:txBody>
                    <a:bodyPr/>
                    <a:lstStyle/>
                    <a:p>
                      <a:r>
                        <a:rPr kumimoji="0" lang="it-IT" sz="900" b="0" i="0" u="none" strike="noStrike" cap="none" spc="0" normalizeH="0" baseline="0">
                          <a:ln>
                            <a:noFill/>
                          </a:ln>
                          <a:solidFill>
                            <a:srgbClr val="000000"/>
                          </a:solidFill>
                          <a:effectLst/>
                          <a:uFillTx/>
                          <a:latin typeface="Work Sans" charset="0"/>
                          <a:sym typeface="Calibri"/>
                        </a:rPr>
                        <a:t>New York City</a:t>
                      </a:r>
                    </a:p>
                  </a:txBody>
                  <a:tcPr anchor="ctr"/>
                </a:tc>
                <a:extLst>
                  <a:ext uri="{0D108BD9-81ED-4DB2-BD59-A6C34878D82A}">
                    <a16:rowId xmlns:a16="http://schemas.microsoft.com/office/drawing/2014/main" val="2725073200"/>
                  </a:ext>
                </a:extLst>
              </a:tr>
              <a:tr h="310419">
                <a:tc>
                  <a:txBody>
                    <a:bodyPr/>
                    <a:lstStyle/>
                    <a:p>
                      <a:pPr algn="ctr"/>
                      <a:r>
                        <a:rPr kumimoji="0" lang="it-IT" sz="900" b="1" i="0" u="none" strike="noStrike" cap="none" spc="0" normalizeH="0" baseline="0">
                          <a:ln>
                            <a:noFill/>
                          </a:ln>
                          <a:solidFill>
                            <a:srgbClr val="000000"/>
                          </a:solidFill>
                          <a:effectLst/>
                          <a:uFillTx/>
                          <a:latin typeface="Work Sans SemiBold" panose="00000700000000000000" pitchFamily="2" charset="0"/>
                          <a:ea typeface="+mn-ea"/>
                          <a:cs typeface="+mn-cs"/>
                          <a:sym typeface="Calibri"/>
                        </a:rPr>
                        <a:t>3</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NY</a:t>
                      </a:r>
                    </a:p>
                  </a:txBody>
                  <a:tcPr anchor="ctr"/>
                </a:tc>
                <a:tc>
                  <a:txBody>
                    <a:bodyPr/>
                    <a:lstStyle/>
                    <a:p>
                      <a:r>
                        <a:rPr kumimoji="0" lang="it-IT" sz="900" b="0" i="0" u="none" strike="noStrike" cap="none" spc="0" normalizeH="0" baseline="0">
                          <a:ln>
                            <a:noFill/>
                          </a:ln>
                          <a:solidFill>
                            <a:srgbClr val="000000"/>
                          </a:solidFill>
                          <a:effectLst/>
                          <a:uFillTx/>
                          <a:latin typeface="Work Sans" charset="0"/>
                          <a:sym typeface="Calibri"/>
                        </a:rPr>
                        <a:t>New York</a:t>
                      </a:r>
                    </a:p>
                  </a:txBody>
                  <a:tcPr anchor="ctr">
                    <a:solidFill>
                      <a:srgbClr val="B8E1ED"/>
                    </a:solidFill>
                  </a:tcPr>
                </a:tc>
                <a:tc>
                  <a:txBody>
                    <a:bodyPr/>
                    <a:lstStyle/>
                    <a:p>
                      <a:r>
                        <a:rPr kumimoji="0" lang="it-IT" sz="900" b="0" i="0" u="none" strike="noStrike" cap="none" spc="0" normalizeH="0" baseline="0">
                          <a:ln>
                            <a:noFill/>
                          </a:ln>
                          <a:solidFill>
                            <a:srgbClr val="000000"/>
                          </a:solidFill>
                          <a:effectLst/>
                          <a:uFillTx/>
                          <a:latin typeface="Work Sans" charset="0"/>
                          <a:sym typeface="Calibri"/>
                        </a:rPr>
                        <a:t>Albany</a:t>
                      </a:r>
                    </a:p>
                  </a:txBody>
                  <a:tcPr anchor="ctr"/>
                </a:tc>
                <a:extLst>
                  <a:ext uri="{0D108BD9-81ED-4DB2-BD59-A6C34878D82A}">
                    <a16:rowId xmlns:a16="http://schemas.microsoft.com/office/drawing/2014/main" val="4224374838"/>
                  </a:ext>
                </a:extLst>
              </a:tr>
            </a:tbl>
          </a:graphicData>
        </a:graphic>
      </p:graphicFrame>
      <p:graphicFrame>
        <p:nvGraphicFramePr>
          <p:cNvPr id="46" name="Table 45">
            <a:extLst>
              <a:ext uri="{FF2B5EF4-FFF2-40B4-BE49-F238E27FC236}">
                <a16:creationId xmlns:a16="http://schemas.microsoft.com/office/drawing/2014/main" id="{87EFD55B-ED58-44E8-A1BF-9E358E89CA16}"/>
              </a:ext>
            </a:extLst>
          </p:cNvPr>
          <p:cNvGraphicFramePr>
            <a:graphicFrameLocks noGrp="1"/>
          </p:cNvGraphicFramePr>
          <p:nvPr>
            <p:extLst>
              <p:ext uri="{D42A27DB-BD31-4B8C-83A1-F6EECF244321}">
                <p14:modId xmlns:p14="http://schemas.microsoft.com/office/powerpoint/2010/main" val="3319415235"/>
              </p:ext>
            </p:extLst>
          </p:nvPr>
        </p:nvGraphicFramePr>
        <p:xfrm>
          <a:off x="7298851" y="1970374"/>
          <a:ext cx="3847103" cy="1708162"/>
        </p:xfrm>
        <a:graphic>
          <a:graphicData uri="http://schemas.openxmlformats.org/drawingml/2006/table">
            <a:tbl>
              <a:tblPr firstRow="1" bandRow="1">
                <a:tableStyleId>{5940675A-B579-460E-94D1-54222C63F5DA}</a:tableStyleId>
              </a:tblPr>
              <a:tblGrid>
                <a:gridCol w="307669">
                  <a:extLst>
                    <a:ext uri="{9D8B030D-6E8A-4147-A177-3AD203B41FA5}">
                      <a16:colId xmlns:a16="http://schemas.microsoft.com/office/drawing/2014/main" val="936499919"/>
                    </a:ext>
                  </a:extLst>
                </a:gridCol>
                <a:gridCol w="864554">
                  <a:extLst>
                    <a:ext uri="{9D8B030D-6E8A-4147-A177-3AD203B41FA5}">
                      <a16:colId xmlns:a16="http://schemas.microsoft.com/office/drawing/2014/main" val="2090951511"/>
                    </a:ext>
                  </a:extLst>
                </a:gridCol>
                <a:gridCol w="507602">
                  <a:extLst>
                    <a:ext uri="{9D8B030D-6E8A-4147-A177-3AD203B41FA5}">
                      <a16:colId xmlns:a16="http://schemas.microsoft.com/office/drawing/2014/main" val="1866431563"/>
                    </a:ext>
                  </a:extLst>
                </a:gridCol>
                <a:gridCol w="841170">
                  <a:extLst>
                    <a:ext uri="{9D8B030D-6E8A-4147-A177-3AD203B41FA5}">
                      <a16:colId xmlns:a16="http://schemas.microsoft.com/office/drawing/2014/main" val="522185241"/>
                    </a:ext>
                  </a:extLst>
                </a:gridCol>
                <a:gridCol w="1326108">
                  <a:extLst>
                    <a:ext uri="{9D8B030D-6E8A-4147-A177-3AD203B41FA5}">
                      <a16:colId xmlns:a16="http://schemas.microsoft.com/office/drawing/2014/main" val="205431857"/>
                    </a:ext>
                  </a:extLst>
                </a:gridCol>
              </a:tblGrid>
              <a:tr h="333506">
                <a:tc>
                  <a:txBody>
                    <a:bodyPr/>
                    <a:lstStyle/>
                    <a:p>
                      <a:endParaRPr lang="en-GB" sz="1100" noProof="0">
                        <a:latin typeface="Work Sans" panose="00000500000000000000" pitchFamily="2" charset="0"/>
                      </a:endParaRPr>
                    </a:p>
                  </a:txBody>
                  <a:tcPr anchor="ctr">
                    <a:lnR w="12700" cap="flat" cmpd="sng" algn="ctr">
                      <a:solidFill>
                        <a:srgbClr val="FF0000"/>
                      </a:solidFill>
                      <a:prstDash val="solid"/>
                      <a:round/>
                      <a:headEnd type="none" w="med" len="med"/>
                      <a:tailEnd type="none" w="med" len="med"/>
                    </a:ln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Name</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solidFill>
                      <a:srgbClr val="B8E1ED"/>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ANSI</a:t>
                      </a:r>
                    </a:p>
                  </a:txBody>
                  <a:tcPr anchor="ctr">
                    <a:lnL w="12700" cap="flat" cmpd="sng" algn="ctr">
                      <a:solidFill>
                        <a:srgbClr val="FF0000"/>
                      </a:solidFill>
                      <a:prstDash val="solid"/>
                      <a:round/>
                      <a:headEnd type="none" w="med" len="med"/>
                      <a:tailEnd type="none" w="med" len="med"/>
                    </a:lnL>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State</a:t>
                      </a:r>
                    </a:p>
                  </a:txBody>
                  <a:tcPr anchor="ctr">
                    <a:solidFill>
                      <a:srgbClr val="B8E1ED"/>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City</a:t>
                      </a:r>
                    </a:p>
                  </a:txBody>
                  <a:tcPr anchor="ctr">
                    <a:solidFill>
                      <a:srgbClr val="FFFFFF"/>
                    </a:solidFill>
                  </a:tcPr>
                </a:tc>
                <a:extLst>
                  <a:ext uri="{0D108BD9-81ED-4DB2-BD59-A6C34878D82A}">
                    <a16:rowId xmlns:a16="http://schemas.microsoft.com/office/drawing/2014/main" val="4078754847"/>
                  </a:ext>
                </a:extLst>
              </a:tr>
              <a:tr h="343664">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0</a:t>
                      </a:r>
                    </a:p>
                  </a:txBody>
                  <a:tcPr anchor="ctr">
                    <a:lnR w="12700" cap="flat" cmpd="sng" algn="ctr">
                      <a:solidFill>
                        <a:srgbClr val="FF0000"/>
                      </a:solidFill>
                      <a:prstDash val="solid"/>
                      <a:round/>
                      <a:headEnd type="none" w="med" len="med"/>
                      <a:tailEnd type="none" w="med" len="med"/>
                    </a:ln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California</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a:t>
                      </a:r>
                    </a:p>
                  </a:txBody>
                  <a:tcPr anchor="ctr">
                    <a:lnL w="12700" cap="flat" cmpd="sng" algn="ctr">
                      <a:solidFill>
                        <a:srgbClr val="FF0000"/>
                      </a:solidFill>
                      <a:prstDash val="solid"/>
                      <a:round/>
                      <a:headEnd type="none" w="med" len="med"/>
                      <a:tailEnd type="none" w="med" len="med"/>
                    </a:lnL>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California</a:t>
                      </a:r>
                    </a:p>
                  </a:txBody>
                  <a:tcPr anchor="ct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San Diego</a:t>
                      </a:r>
                    </a:p>
                  </a:txBody>
                  <a:tcPr anchor="ctr">
                    <a:solidFill>
                      <a:srgbClr val="FFFFFF"/>
                    </a:solidFill>
                  </a:tcPr>
                </a:tc>
                <a:extLst>
                  <a:ext uri="{0D108BD9-81ED-4DB2-BD59-A6C34878D82A}">
                    <a16:rowId xmlns:a16="http://schemas.microsoft.com/office/drawing/2014/main" val="458889365"/>
                  </a:ext>
                </a:extLst>
              </a:tr>
              <a:tr h="343664">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1</a:t>
                      </a:r>
                    </a:p>
                  </a:txBody>
                  <a:tcPr anchor="ctr">
                    <a:lnR w="12700" cap="flat" cmpd="sng" algn="ctr">
                      <a:solidFill>
                        <a:srgbClr val="FF0000"/>
                      </a:solidFill>
                      <a:prstDash val="solid"/>
                      <a:round/>
                      <a:headEnd type="none" w="med" len="med"/>
                      <a:tailEnd type="none" w="med" len="med"/>
                    </a:ln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California</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a:t>
                      </a:r>
                    </a:p>
                  </a:txBody>
                  <a:tcPr anchor="ctr">
                    <a:lnL w="12700" cap="flat" cmpd="sng" algn="ctr">
                      <a:solidFill>
                        <a:srgbClr val="FF0000"/>
                      </a:solidFill>
                      <a:prstDash val="solid"/>
                      <a:round/>
                      <a:headEnd type="none" w="med" len="med"/>
                      <a:tailEnd type="none" w="med" len="med"/>
                    </a:lnL>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California</a:t>
                      </a:r>
                    </a:p>
                  </a:txBody>
                  <a:tcPr anchor="ct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Sacramento</a:t>
                      </a:r>
                    </a:p>
                  </a:txBody>
                  <a:tcPr anchor="ctr">
                    <a:solidFill>
                      <a:srgbClr val="FFFFFF"/>
                    </a:solidFill>
                  </a:tcPr>
                </a:tc>
                <a:extLst>
                  <a:ext uri="{0D108BD9-81ED-4DB2-BD59-A6C34878D82A}">
                    <a16:rowId xmlns:a16="http://schemas.microsoft.com/office/drawing/2014/main" val="1312722009"/>
                  </a:ext>
                </a:extLst>
              </a:tr>
              <a:tr h="343664">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2</a:t>
                      </a:r>
                    </a:p>
                  </a:txBody>
                  <a:tcPr anchor="ctr">
                    <a:lnR w="12700" cap="flat" cmpd="sng" algn="ctr">
                      <a:solidFill>
                        <a:srgbClr val="FF0000"/>
                      </a:solidFill>
                      <a:prstDash val="solid"/>
                      <a:round/>
                      <a:headEnd type="none" w="med" len="med"/>
                      <a:tailEnd type="none" w="med" len="med"/>
                    </a:ln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New York</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NY</a:t>
                      </a:r>
                    </a:p>
                  </a:txBody>
                  <a:tcPr anchor="ctr">
                    <a:lnL w="12700" cap="flat" cmpd="sng" algn="ctr">
                      <a:solidFill>
                        <a:srgbClr val="FF0000"/>
                      </a:solidFill>
                      <a:prstDash val="solid"/>
                      <a:round/>
                      <a:headEnd type="none" w="med" len="med"/>
                      <a:tailEnd type="none" w="med" len="med"/>
                    </a:lnL>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New York</a:t>
                      </a:r>
                    </a:p>
                  </a:txBody>
                  <a:tcPr anchor="ct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New York City</a:t>
                      </a:r>
                    </a:p>
                  </a:txBody>
                  <a:tcPr anchor="ctr">
                    <a:solidFill>
                      <a:srgbClr val="FFFFFF"/>
                    </a:solidFill>
                  </a:tcPr>
                </a:tc>
                <a:extLst>
                  <a:ext uri="{0D108BD9-81ED-4DB2-BD59-A6C34878D82A}">
                    <a16:rowId xmlns:a16="http://schemas.microsoft.com/office/drawing/2014/main" val="2725073200"/>
                  </a:ext>
                </a:extLst>
              </a:tr>
              <a:tr h="343664">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3</a:t>
                      </a:r>
                    </a:p>
                  </a:txBody>
                  <a:tcPr anchor="ctr">
                    <a:lnR w="12700" cap="flat" cmpd="sng" algn="ctr">
                      <a:solidFill>
                        <a:srgbClr val="FF0000"/>
                      </a:solidFill>
                      <a:prstDash val="solid"/>
                      <a:round/>
                      <a:headEnd type="none" w="med" len="med"/>
                      <a:tailEnd type="none" w="med" len="med"/>
                    </a:ln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New York</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NY</a:t>
                      </a:r>
                    </a:p>
                  </a:txBody>
                  <a:tcPr anchor="ctr">
                    <a:lnL w="12700" cap="flat" cmpd="sng" algn="ctr">
                      <a:solidFill>
                        <a:srgbClr val="FF0000"/>
                      </a:solidFill>
                      <a:prstDash val="solid"/>
                      <a:round/>
                      <a:headEnd type="none" w="med" len="med"/>
                      <a:tailEnd type="none" w="med" len="med"/>
                    </a:lnL>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New York</a:t>
                      </a:r>
                    </a:p>
                  </a:txBody>
                  <a:tcPr anchor="ctr">
                    <a:solidFill>
                      <a:srgbClr val="B8E1ED"/>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Albany</a:t>
                      </a:r>
                    </a:p>
                  </a:txBody>
                  <a:tcPr anchor="ctr">
                    <a:solidFill>
                      <a:srgbClr val="FFFFFF"/>
                    </a:solidFill>
                  </a:tcPr>
                </a:tc>
                <a:extLst>
                  <a:ext uri="{0D108BD9-81ED-4DB2-BD59-A6C34878D82A}">
                    <a16:rowId xmlns:a16="http://schemas.microsoft.com/office/drawing/2014/main" val="4224374838"/>
                  </a:ext>
                </a:extLst>
              </a:tr>
            </a:tbl>
          </a:graphicData>
        </a:graphic>
      </p:graphicFrame>
      <p:graphicFrame>
        <p:nvGraphicFramePr>
          <p:cNvPr id="56" name="Table 55">
            <a:extLst>
              <a:ext uri="{FF2B5EF4-FFF2-40B4-BE49-F238E27FC236}">
                <a16:creationId xmlns:a16="http://schemas.microsoft.com/office/drawing/2014/main" id="{D3D8A67D-1E92-4E6D-ADBC-2EBEB7ABDDA2}"/>
              </a:ext>
            </a:extLst>
          </p:cNvPr>
          <p:cNvGraphicFramePr>
            <a:graphicFrameLocks noGrp="1"/>
          </p:cNvGraphicFramePr>
          <p:nvPr>
            <p:extLst>
              <p:ext uri="{D42A27DB-BD31-4B8C-83A1-F6EECF244321}">
                <p14:modId xmlns:p14="http://schemas.microsoft.com/office/powerpoint/2010/main" val="2883845670"/>
              </p:ext>
            </p:extLst>
          </p:nvPr>
        </p:nvGraphicFramePr>
        <p:xfrm>
          <a:off x="975495" y="2832658"/>
          <a:ext cx="2365523" cy="2164634"/>
        </p:xfrm>
        <a:graphic>
          <a:graphicData uri="http://schemas.openxmlformats.org/drawingml/2006/table">
            <a:tbl>
              <a:tblPr firstRow="1" bandRow="1">
                <a:tableStyleId>{5940675A-B579-460E-94D1-54222C63F5DA}</a:tableStyleId>
              </a:tblPr>
              <a:tblGrid>
                <a:gridCol w="265018">
                  <a:extLst>
                    <a:ext uri="{9D8B030D-6E8A-4147-A177-3AD203B41FA5}">
                      <a16:colId xmlns:a16="http://schemas.microsoft.com/office/drawing/2014/main" val="936499919"/>
                    </a:ext>
                  </a:extLst>
                </a:gridCol>
                <a:gridCol w="901173">
                  <a:extLst>
                    <a:ext uri="{9D8B030D-6E8A-4147-A177-3AD203B41FA5}">
                      <a16:colId xmlns:a16="http://schemas.microsoft.com/office/drawing/2014/main" val="1866431563"/>
                    </a:ext>
                  </a:extLst>
                </a:gridCol>
                <a:gridCol w="675861">
                  <a:extLst>
                    <a:ext uri="{9D8B030D-6E8A-4147-A177-3AD203B41FA5}">
                      <a16:colId xmlns:a16="http://schemas.microsoft.com/office/drawing/2014/main" val="522185241"/>
                    </a:ext>
                  </a:extLst>
                </a:gridCol>
                <a:gridCol w="523471">
                  <a:extLst>
                    <a:ext uri="{9D8B030D-6E8A-4147-A177-3AD203B41FA5}">
                      <a16:colId xmlns:a16="http://schemas.microsoft.com/office/drawing/2014/main" val="205431857"/>
                    </a:ext>
                  </a:extLst>
                </a:gridCol>
              </a:tblGrid>
              <a:tr h="302120">
                <a:tc>
                  <a:txBody>
                    <a:bodyPr/>
                    <a:lstStyle/>
                    <a:p>
                      <a:endParaRPr lang="en-GB" sz="1100" noProof="0">
                        <a:latin typeface="Work Sans" panose="00000500000000000000" pitchFamily="2" charset="0"/>
                      </a:endParaRPr>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Date</a:t>
                      </a:r>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Element</a:t>
                      </a:r>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Value</a:t>
                      </a:r>
                    </a:p>
                  </a:txBody>
                  <a:tcPr anchor="ctr">
                    <a:solidFill>
                      <a:srgbClr val="FFFFFF"/>
                    </a:solidFill>
                  </a:tcPr>
                </a:tc>
                <a:extLst>
                  <a:ext uri="{0D108BD9-81ED-4DB2-BD59-A6C34878D82A}">
                    <a16:rowId xmlns:a16="http://schemas.microsoft.com/office/drawing/2014/main" val="4078754847"/>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0</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2010-01-30</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tmax</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27.8</a:t>
                      </a:r>
                    </a:p>
                  </a:txBody>
                  <a:tcPr anchor="ctr">
                    <a:solidFill>
                      <a:schemeClr val="accent1">
                        <a:lumMod val="40000"/>
                        <a:lumOff val="60000"/>
                      </a:schemeClr>
                    </a:solidFill>
                  </a:tcPr>
                </a:tc>
                <a:extLst>
                  <a:ext uri="{0D108BD9-81ED-4DB2-BD59-A6C34878D82A}">
                    <a16:rowId xmlns:a16="http://schemas.microsoft.com/office/drawing/2014/main" val="458889365"/>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1</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2010-01-30</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tmin</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14.5</a:t>
                      </a:r>
                    </a:p>
                  </a:txBody>
                  <a:tcPr anchor="ctr">
                    <a:solidFill>
                      <a:schemeClr val="accent1">
                        <a:lumMod val="40000"/>
                        <a:lumOff val="60000"/>
                      </a:schemeClr>
                    </a:solidFill>
                  </a:tcPr>
                </a:tc>
                <a:extLst>
                  <a:ext uri="{0D108BD9-81ED-4DB2-BD59-A6C34878D82A}">
                    <a16:rowId xmlns:a16="http://schemas.microsoft.com/office/drawing/2014/main" val="1312722009"/>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0</a:t>
                      </a:r>
                    </a:p>
                  </a:txBody>
                  <a:tcPr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2010-02-02</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tmax</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27.3</a:t>
                      </a:r>
                    </a:p>
                  </a:txBody>
                  <a:tcPr anchor="ctr">
                    <a:solidFill>
                      <a:srgbClr val="FFFFFF"/>
                    </a:solidFill>
                  </a:tcPr>
                </a:tc>
                <a:extLst>
                  <a:ext uri="{0D108BD9-81ED-4DB2-BD59-A6C34878D82A}">
                    <a16:rowId xmlns:a16="http://schemas.microsoft.com/office/drawing/2014/main" val="2725073200"/>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1</a:t>
                      </a:r>
                    </a:p>
                  </a:txBody>
                  <a:tcPr anchor="ctr">
                    <a:lnB w="12700" cap="flat" cmpd="sng" algn="ctr">
                      <a:solidFill>
                        <a:srgbClr val="FF0000"/>
                      </a:solidFill>
                      <a:prstDash val="solid"/>
                      <a:round/>
                      <a:headEnd type="none" w="med" len="med"/>
                      <a:tailEnd type="none" w="med" len="med"/>
                    </a:lnB>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2010-02-02</a:t>
                      </a:r>
                    </a:p>
                  </a:txBody>
                  <a:tcPr anchor="ctr">
                    <a:lnB w="12700" cap="flat" cmpd="sng" algn="ctr">
                      <a:solidFill>
                        <a:srgbClr val="FF0000"/>
                      </a:solidFill>
                      <a:prstDash val="solid"/>
                      <a:round/>
                      <a:headEnd type="none" w="med" len="med"/>
                      <a:tailEnd type="none" w="med" len="med"/>
                    </a:lnB>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tmin</a:t>
                      </a:r>
                    </a:p>
                  </a:txBody>
                  <a:tcPr anchor="ctr">
                    <a:lnB w="12700" cap="flat" cmpd="sng" algn="ctr">
                      <a:solidFill>
                        <a:srgbClr val="FF0000"/>
                      </a:solidFill>
                      <a:prstDash val="solid"/>
                      <a:round/>
                      <a:headEnd type="none" w="med" len="med"/>
                      <a:tailEnd type="none" w="med" len="med"/>
                    </a:lnB>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14.4</a:t>
                      </a:r>
                    </a:p>
                  </a:txBody>
                  <a:tcPr anchor="ctr">
                    <a:lnB w="12700" cap="flat" cmpd="sng" algn="ctr">
                      <a:solidFill>
                        <a:srgbClr val="FF0000"/>
                      </a:solidFill>
                      <a:prstDash val="solid"/>
                      <a:round/>
                      <a:headEnd type="none" w="med" len="med"/>
                      <a:tailEnd type="none" w="med" len="med"/>
                    </a:lnB>
                    <a:solidFill>
                      <a:srgbClr val="FFFFFF"/>
                    </a:solidFill>
                  </a:tcPr>
                </a:tc>
                <a:extLst>
                  <a:ext uri="{0D108BD9-81ED-4DB2-BD59-A6C34878D82A}">
                    <a16:rowId xmlns:a16="http://schemas.microsoft.com/office/drawing/2014/main" val="4224374838"/>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2</a:t>
                      </a:r>
                    </a:p>
                  </a:txBody>
                  <a:tcPr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2010-01-30</a:t>
                      </a: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tmax</a:t>
                      </a: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27.8</a:t>
                      </a:r>
                    </a:p>
                  </a:txBody>
                  <a:tcPr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10921663"/>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3</a:t>
                      </a:r>
                    </a:p>
                  </a:txBody>
                  <a:tcPr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2010-01-30</a:t>
                      </a: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tmin</a:t>
                      </a: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panose="00000500000000000000" pitchFamily="2" charset="0"/>
                          <a:sym typeface="Calibri"/>
                        </a:rPr>
                        <a:t>14.5</a:t>
                      </a:r>
                    </a:p>
                  </a:txBody>
                  <a:tcPr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58044499"/>
                  </a:ext>
                </a:extLst>
              </a:tr>
            </a:tbl>
          </a:graphicData>
        </a:graphic>
      </p:graphicFrame>
      <p:sp>
        <p:nvSpPr>
          <p:cNvPr id="57" name="Isosceles Triangle 56">
            <a:extLst>
              <a:ext uri="{FF2B5EF4-FFF2-40B4-BE49-F238E27FC236}">
                <a16:creationId xmlns:a16="http://schemas.microsoft.com/office/drawing/2014/main" id="{102F0F99-A4F9-4A80-B945-26ADC8CA9D82}"/>
              </a:ext>
            </a:extLst>
          </p:cNvPr>
          <p:cNvSpPr/>
          <p:nvPr/>
        </p:nvSpPr>
        <p:spPr>
          <a:xfrm rot="5400000">
            <a:off x="3170089" y="3858415"/>
            <a:ext cx="1035457" cy="113122"/>
          </a:xfrm>
          <a:prstGeom prst="triangle">
            <a:avLst/>
          </a:prstGeom>
          <a:solidFill>
            <a:schemeClr val="accent3">
              <a:lumMod val="75000"/>
            </a:schemeClr>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400" b="0" i="0" u="none" strike="noStrike" cap="none" spc="0" normalizeH="0" baseline="0">
              <a:ln>
                <a:noFill/>
              </a:ln>
              <a:solidFill>
                <a:srgbClr val="000000"/>
              </a:solidFill>
              <a:effectLst/>
              <a:uFillTx/>
              <a:latin typeface="Work Sans" panose="00000500000000000000" pitchFamily="2" charset="0"/>
              <a:sym typeface="Calibri"/>
            </a:endParaRPr>
          </a:p>
        </p:txBody>
      </p:sp>
      <p:graphicFrame>
        <p:nvGraphicFramePr>
          <p:cNvPr id="58" name="Table 57">
            <a:extLst>
              <a:ext uri="{FF2B5EF4-FFF2-40B4-BE49-F238E27FC236}">
                <a16:creationId xmlns:a16="http://schemas.microsoft.com/office/drawing/2014/main" id="{AD0DB25F-2ADB-489D-A087-193F00923CD2}"/>
              </a:ext>
            </a:extLst>
          </p:cNvPr>
          <p:cNvGraphicFramePr>
            <a:graphicFrameLocks noGrp="1"/>
          </p:cNvGraphicFramePr>
          <p:nvPr>
            <p:extLst>
              <p:ext uri="{D42A27DB-BD31-4B8C-83A1-F6EECF244321}">
                <p14:modId xmlns:p14="http://schemas.microsoft.com/office/powerpoint/2010/main" val="485245335"/>
              </p:ext>
            </p:extLst>
          </p:nvPr>
        </p:nvGraphicFramePr>
        <p:xfrm>
          <a:off x="4034617" y="3143077"/>
          <a:ext cx="2365523" cy="1543796"/>
        </p:xfrm>
        <a:graphic>
          <a:graphicData uri="http://schemas.openxmlformats.org/drawingml/2006/table">
            <a:tbl>
              <a:tblPr firstRow="1" bandRow="1">
                <a:tableStyleId>{5940675A-B579-460E-94D1-54222C63F5DA}</a:tableStyleId>
              </a:tblPr>
              <a:tblGrid>
                <a:gridCol w="265018">
                  <a:extLst>
                    <a:ext uri="{9D8B030D-6E8A-4147-A177-3AD203B41FA5}">
                      <a16:colId xmlns:a16="http://schemas.microsoft.com/office/drawing/2014/main" val="936499919"/>
                    </a:ext>
                  </a:extLst>
                </a:gridCol>
                <a:gridCol w="901173">
                  <a:extLst>
                    <a:ext uri="{9D8B030D-6E8A-4147-A177-3AD203B41FA5}">
                      <a16:colId xmlns:a16="http://schemas.microsoft.com/office/drawing/2014/main" val="1866431563"/>
                    </a:ext>
                  </a:extLst>
                </a:gridCol>
                <a:gridCol w="675861">
                  <a:extLst>
                    <a:ext uri="{9D8B030D-6E8A-4147-A177-3AD203B41FA5}">
                      <a16:colId xmlns:a16="http://schemas.microsoft.com/office/drawing/2014/main" val="522185241"/>
                    </a:ext>
                  </a:extLst>
                </a:gridCol>
                <a:gridCol w="523471">
                  <a:extLst>
                    <a:ext uri="{9D8B030D-6E8A-4147-A177-3AD203B41FA5}">
                      <a16:colId xmlns:a16="http://schemas.microsoft.com/office/drawing/2014/main" val="205431857"/>
                    </a:ext>
                  </a:extLst>
                </a:gridCol>
              </a:tblGrid>
              <a:tr h="302120">
                <a:tc>
                  <a:txBody>
                    <a:bodyPr/>
                    <a:lstStyle/>
                    <a:p>
                      <a:endParaRPr lang="en-GB" sz="1100" noProof="0"/>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Date</a:t>
                      </a:r>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Element</a:t>
                      </a:r>
                    </a:p>
                  </a:txBody>
                  <a:tcPr anchor="ctr">
                    <a:solidFill>
                      <a:srgbClr val="FFFFFF"/>
                    </a:solidFill>
                  </a:tcPr>
                </a:tc>
                <a:tc>
                  <a:txBody>
                    <a:bodyPr/>
                    <a:lstStyle/>
                    <a:p>
                      <a:r>
                        <a:rPr kumimoji="0" lang="en-GB" sz="900" b="1" i="0" u="none" strike="noStrike" cap="none" spc="0" normalizeH="0" baseline="0" noProof="0">
                          <a:ln>
                            <a:noFill/>
                          </a:ln>
                          <a:solidFill>
                            <a:srgbClr val="000000"/>
                          </a:solidFill>
                          <a:effectLst/>
                          <a:uFillTx/>
                          <a:latin typeface="Work Sans SemiBold" panose="00000700000000000000" pitchFamily="2" charset="0"/>
                          <a:sym typeface="Calibri"/>
                        </a:rPr>
                        <a:t>Value</a:t>
                      </a:r>
                    </a:p>
                  </a:txBody>
                  <a:tcPr anchor="ctr">
                    <a:solidFill>
                      <a:srgbClr val="FFFFFF"/>
                    </a:solidFill>
                  </a:tcPr>
                </a:tc>
                <a:extLst>
                  <a:ext uri="{0D108BD9-81ED-4DB2-BD59-A6C34878D82A}">
                    <a16:rowId xmlns:a16="http://schemas.microsoft.com/office/drawing/2014/main" val="4078754847"/>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0</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2010-01-30</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tmax</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27.8</a:t>
                      </a:r>
                    </a:p>
                  </a:txBody>
                  <a:tcPr anchor="ctr">
                    <a:solidFill>
                      <a:schemeClr val="accent1">
                        <a:lumMod val="40000"/>
                        <a:lumOff val="60000"/>
                      </a:schemeClr>
                    </a:solidFill>
                  </a:tcPr>
                </a:tc>
                <a:extLst>
                  <a:ext uri="{0D108BD9-81ED-4DB2-BD59-A6C34878D82A}">
                    <a16:rowId xmlns:a16="http://schemas.microsoft.com/office/drawing/2014/main" val="458889365"/>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1</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2010-01-30</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tmin</a:t>
                      </a:r>
                    </a:p>
                  </a:txBody>
                  <a:tcPr anchor="ctr">
                    <a:solidFill>
                      <a:schemeClr val="accent1">
                        <a:lumMod val="40000"/>
                        <a:lumOff val="60000"/>
                      </a:schemeClr>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14.5</a:t>
                      </a:r>
                    </a:p>
                  </a:txBody>
                  <a:tcPr anchor="ctr">
                    <a:solidFill>
                      <a:schemeClr val="accent1">
                        <a:lumMod val="40000"/>
                        <a:lumOff val="60000"/>
                      </a:schemeClr>
                    </a:solidFill>
                  </a:tcPr>
                </a:tc>
                <a:extLst>
                  <a:ext uri="{0D108BD9-81ED-4DB2-BD59-A6C34878D82A}">
                    <a16:rowId xmlns:a16="http://schemas.microsoft.com/office/drawing/2014/main" val="1312722009"/>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0</a:t>
                      </a:r>
                    </a:p>
                  </a:txBody>
                  <a:tcPr anchor="c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cap="none" spc="0" normalizeH="0" baseline="0" noProof="0">
                          <a:ln>
                            <a:noFill/>
                          </a:ln>
                          <a:solidFill>
                            <a:srgbClr val="000000"/>
                          </a:solidFill>
                          <a:effectLst/>
                          <a:uFillTx/>
                          <a:latin typeface="Work Sans" charset="0"/>
                          <a:sym typeface="Calibri"/>
                        </a:rPr>
                        <a:t>2010-02-02</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tmax</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27.3</a:t>
                      </a:r>
                    </a:p>
                  </a:txBody>
                  <a:tcPr anchor="ctr">
                    <a:solidFill>
                      <a:srgbClr val="FFFFFF"/>
                    </a:solidFill>
                  </a:tcPr>
                </a:tc>
                <a:extLst>
                  <a:ext uri="{0D108BD9-81ED-4DB2-BD59-A6C34878D82A}">
                    <a16:rowId xmlns:a16="http://schemas.microsoft.com/office/drawing/2014/main" val="2725073200"/>
                  </a:ext>
                </a:extLst>
              </a:tr>
              <a:tr h="310419">
                <a:tc>
                  <a:txBody>
                    <a:bodyPr/>
                    <a:lstStyle/>
                    <a:p>
                      <a:pPr algn="ctr"/>
                      <a:r>
                        <a:rPr kumimoji="0" lang="en-GB" sz="900" b="1" i="0" u="none" strike="noStrike" cap="none" spc="0" normalizeH="0" baseline="0" noProof="0">
                          <a:ln>
                            <a:noFill/>
                          </a:ln>
                          <a:solidFill>
                            <a:srgbClr val="000000"/>
                          </a:solidFill>
                          <a:effectLst/>
                          <a:uFillTx/>
                          <a:latin typeface="Work Sans SemiBold" panose="00000700000000000000" pitchFamily="2" charset="0"/>
                          <a:ea typeface="+mn-ea"/>
                          <a:cs typeface="+mn-cs"/>
                          <a:sym typeface="Calibri"/>
                        </a:rPr>
                        <a:t>1</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2010-02-02</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tmin</a:t>
                      </a:r>
                    </a:p>
                  </a:txBody>
                  <a:tcPr anchor="ctr">
                    <a:solidFill>
                      <a:srgbClr val="FFFFFF"/>
                    </a:solidFill>
                  </a:tcPr>
                </a:tc>
                <a:tc>
                  <a:txBody>
                    <a:bodyPr/>
                    <a:lstStyle/>
                    <a:p>
                      <a:r>
                        <a:rPr kumimoji="0" lang="en-GB" sz="900" b="0" i="0" u="none" strike="noStrike" cap="none" spc="0" normalizeH="0" baseline="0" noProof="0">
                          <a:ln>
                            <a:noFill/>
                          </a:ln>
                          <a:solidFill>
                            <a:srgbClr val="000000"/>
                          </a:solidFill>
                          <a:effectLst/>
                          <a:uFillTx/>
                          <a:latin typeface="Work Sans" charset="0"/>
                          <a:sym typeface="Calibri"/>
                        </a:rPr>
                        <a:t>14.4</a:t>
                      </a:r>
                    </a:p>
                  </a:txBody>
                  <a:tcPr anchor="ctr">
                    <a:solidFill>
                      <a:srgbClr val="FFFFFF"/>
                    </a:solidFill>
                  </a:tcPr>
                </a:tc>
                <a:extLst>
                  <a:ext uri="{0D108BD9-81ED-4DB2-BD59-A6C34878D82A}">
                    <a16:rowId xmlns:a16="http://schemas.microsoft.com/office/drawing/2014/main" val="4224374838"/>
                  </a:ext>
                </a:extLst>
              </a:tr>
            </a:tbl>
          </a:graphicData>
        </a:graphic>
      </p:graphicFrame>
      <p:sp>
        <p:nvSpPr>
          <p:cNvPr id="12" name="TextBox 11">
            <a:extLst>
              <a:ext uri="{FF2B5EF4-FFF2-40B4-BE49-F238E27FC236}">
                <a16:creationId xmlns:a16="http://schemas.microsoft.com/office/drawing/2014/main" id="{30D858F1-9711-4C7F-A749-7C02BB983B6F}"/>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20</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276366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srgbClr val="44546A"/>
                </a:solidFill>
                <a:latin typeface="Arial" panose="020B0604020202020204" pitchFamily="34" charset="0"/>
                <a:cs typeface="Arial" panose="020B0604020202020204" pitchFamily="34" charset="0"/>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chemeClr val="tx2"/>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r>
              <a:rPr lang="en-GB" sz="3200">
                <a:solidFill>
                  <a:prstClr val="white"/>
                </a:solidFill>
                <a:latin typeface="Arial" panose="020B0604020202020204" pitchFamily="34" charset="0"/>
                <a:cs typeface="Arial" panose="020B0604020202020204" pitchFamily="34" charset="0"/>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662912"/>
            <a:ext cx="3420958" cy="76461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Introduction to</a:t>
            </a:r>
          </a:p>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Data Science</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707973"/>
            <a:ext cx="3420958" cy="741023"/>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Python Installation Guide</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GB"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Basics of Python</a:t>
            </a:r>
            <a:endPar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246245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err="1"/>
              <a:t>Launch</a:t>
            </a:r>
            <a:r>
              <a:rPr lang="es-ES"/>
              <a:t> </a:t>
            </a:r>
            <a:r>
              <a:rPr lang="es-ES" err="1"/>
              <a:t>Jupyter</a:t>
            </a:r>
            <a:r>
              <a:rPr lang="es-ES"/>
              <a:t> Notebook </a:t>
            </a:r>
            <a:r>
              <a:rPr lang="es-ES" err="1"/>
              <a:t>through</a:t>
            </a:r>
            <a:r>
              <a:rPr lang="es-ES"/>
              <a:t> Anaconda </a:t>
            </a:r>
            <a:r>
              <a:rPr lang="es-ES" err="1"/>
              <a:t>Navigator</a:t>
            </a:r>
            <a:endParaRPr lang="es-ES"/>
          </a:p>
        </p:txBody>
      </p:sp>
      <p:sp>
        <p:nvSpPr>
          <p:cNvPr id="18" name="Text Placeholder 17">
            <a:extLst>
              <a:ext uri="{FF2B5EF4-FFF2-40B4-BE49-F238E27FC236}">
                <a16:creationId xmlns:a16="http://schemas.microsoft.com/office/drawing/2014/main" id="{63F4D228-3683-40BA-B818-1EE76FEBFE04}"/>
              </a:ext>
            </a:extLst>
          </p:cNvPr>
          <p:cNvSpPr>
            <a:spLocks noGrp="1"/>
          </p:cNvSpPr>
          <p:nvPr>
            <p:ph type="body" sz="quarter" idx="36"/>
          </p:nvPr>
        </p:nvSpPr>
        <p:spPr/>
        <p:txBody>
          <a:bodyPr/>
          <a:lstStyle/>
          <a:p>
            <a:r>
              <a:rPr lang="en-US"/>
              <a:t>Open Windows search bar again and run Anaconda Navigator. Once the application has started, launch </a:t>
            </a:r>
            <a:r>
              <a:rPr lang="en-US" err="1"/>
              <a:t>Jupyter</a:t>
            </a:r>
            <a:r>
              <a:rPr lang="en-US"/>
              <a:t> Notebook.</a:t>
            </a:r>
          </a:p>
        </p:txBody>
      </p:sp>
      <p:sp>
        <p:nvSpPr>
          <p:cNvPr id="3" name="Text Placeholder 2">
            <a:extLst>
              <a:ext uri="{FF2B5EF4-FFF2-40B4-BE49-F238E27FC236}">
                <a16:creationId xmlns:a16="http://schemas.microsoft.com/office/drawing/2014/main" id="{459A9A5D-F94D-4AE1-A51C-77F263F69C2D}"/>
              </a:ext>
            </a:extLst>
          </p:cNvPr>
          <p:cNvSpPr>
            <a:spLocks noGrp="1"/>
          </p:cNvSpPr>
          <p:nvPr>
            <p:ph type="body" sz="quarter" idx="37"/>
          </p:nvPr>
        </p:nvSpPr>
        <p:spPr/>
        <p:txBody>
          <a:bodyPr/>
          <a:lstStyle/>
          <a:p>
            <a:endParaRPr lang="it-IT"/>
          </a:p>
        </p:txBody>
      </p:sp>
      <p:sp>
        <p:nvSpPr>
          <p:cNvPr id="8" name="TextBox 7">
            <a:extLst>
              <a:ext uri="{FF2B5EF4-FFF2-40B4-BE49-F238E27FC236}">
                <a16:creationId xmlns:a16="http://schemas.microsoft.com/office/drawing/2014/main" id="{E5BA2AD3-F1A8-4950-80CE-8E61480DEEEA}"/>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22</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pic>
        <p:nvPicPr>
          <p:cNvPr id="9" name="Picture 8">
            <a:extLst>
              <a:ext uri="{FF2B5EF4-FFF2-40B4-BE49-F238E27FC236}">
                <a16:creationId xmlns:a16="http://schemas.microsoft.com/office/drawing/2014/main" id="{BF8408F5-3F24-44D8-9822-E603107508C0}"/>
              </a:ext>
            </a:extLst>
          </p:cNvPr>
          <p:cNvPicPr>
            <a:picLocks noChangeAspect="1"/>
          </p:cNvPicPr>
          <p:nvPr/>
        </p:nvPicPr>
        <p:blipFill>
          <a:blip r:embed="rId3"/>
          <a:stretch>
            <a:fillRect/>
          </a:stretch>
        </p:blipFill>
        <p:spPr>
          <a:xfrm>
            <a:off x="2573271" y="1728113"/>
            <a:ext cx="7045457" cy="4319970"/>
          </a:xfrm>
          <a:prstGeom prst="rect">
            <a:avLst/>
          </a:prstGeom>
        </p:spPr>
      </p:pic>
      <p:sp>
        <p:nvSpPr>
          <p:cNvPr id="10" name="Arrow: Right 9">
            <a:extLst>
              <a:ext uri="{FF2B5EF4-FFF2-40B4-BE49-F238E27FC236}">
                <a16:creationId xmlns:a16="http://schemas.microsoft.com/office/drawing/2014/main" id="{12B87608-981A-498E-920A-FB3C003FAD1B}"/>
              </a:ext>
            </a:extLst>
          </p:cNvPr>
          <p:cNvSpPr/>
          <p:nvPr/>
        </p:nvSpPr>
        <p:spPr>
          <a:xfrm>
            <a:off x="5380346" y="3881258"/>
            <a:ext cx="402801" cy="35693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48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Open  </a:t>
            </a:r>
            <a:r>
              <a:rPr lang="es-ES" dirty="0">
                <a:latin typeface="Arial Narrow" panose="020B0606020202030204" pitchFamily="34" charset="0"/>
                <a:sym typeface="Wingdings" panose="05000000000000000000" pitchFamily="2" charset="2"/>
              </a:rPr>
              <a:t>► </a:t>
            </a:r>
            <a:r>
              <a:rPr lang="en-US" i="1" dirty="0">
                <a:latin typeface="Arial Narrow" panose="020B0606020202030204" pitchFamily="34" charset="0"/>
                <a:cs typeface="Calibri" panose="020F0502020204030204" pitchFamily="34" charset="0"/>
              </a:rPr>
              <a:t>Day </a:t>
            </a:r>
            <a:r>
              <a:rPr lang="es-ES" i="1" dirty="0">
                <a:latin typeface="Arial Narrow" panose="020B0606020202030204" pitchFamily="34" charset="0"/>
                <a:cs typeface="Calibri" panose="020F0502020204030204" pitchFamily="34" charset="0"/>
              </a:rPr>
              <a:t>2 - Data </a:t>
            </a:r>
            <a:r>
              <a:rPr lang="es-ES" i="1" dirty="0" err="1">
                <a:latin typeface="Arial Narrow" panose="020B0606020202030204" pitchFamily="34" charset="0"/>
                <a:cs typeface="Calibri" panose="020F0502020204030204" pitchFamily="34" charset="0"/>
              </a:rPr>
              <a:t>Preparation.ipynb</a:t>
            </a:r>
            <a:endParaRPr lang="es-ES" i="1" dirty="0">
              <a:latin typeface="Arial Narrow" panose="020B0606020202030204" pitchFamily="34" charset="0"/>
              <a:cs typeface="Calibri" panose="020F0502020204030204" pitchFamily="34" charset="0"/>
            </a:endParaRPr>
          </a:p>
        </p:txBody>
      </p:sp>
      <p:sp>
        <p:nvSpPr>
          <p:cNvPr id="18" name="Text Placeholder 17">
            <a:extLst>
              <a:ext uri="{FF2B5EF4-FFF2-40B4-BE49-F238E27FC236}">
                <a16:creationId xmlns:a16="http://schemas.microsoft.com/office/drawing/2014/main" id="{63F4D228-3683-40BA-B818-1EE76FEBFE04}"/>
              </a:ext>
            </a:extLst>
          </p:cNvPr>
          <p:cNvSpPr>
            <a:spLocks noGrp="1"/>
          </p:cNvSpPr>
          <p:nvPr>
            <p:ph type="body" sz="quarter" idx="36"/>
          </p:nvPr>
        </p:nvSpPr>
        <p:spPr/>
        <p:txBody>
          <a:bodyPr/>
          <a:lstStyle/>
          <a:p>
            <a:r>
              <a:rPr lang="en-US"/>
              <a:t>If you see a browser page as the example below, </a:t>
            </a:r>
            <a:r>
              <a:rPr lang="en-US" err="1"/>
              <a:t>Jupyter</a:t>
            </a:r>
            <a:r>
              <a:rPr lang="en-US"/>
              <a:t> Notebook is correctly running on the machine.</a:t>
            </a:r>
          </a:p>
        </p:txBody>
      </p:sp>
      <p:sp>
        <p:nvSpPr>
          <p:cNvPr id="3" name="Text Placeholder 2">
            <a:extLst>
              <a:ext uri="{FF2B5EF4-FFF2-40B4-BE49-F238E27FC236}">
                <a16:creationId xmlns:a16="http://schemas.microsoft.com/office/drawing/2014/main" id="{BEE84DB2-0ED8-4862-8C49-2D13240BA6D2}"/>
              </a:ext>
            </a:extLst>
          </p:cNvPr>
          <p:cNvSpPr>
            <a:spLocks noGrp="1"/>
          </p:cNvSpPr>
          <p:nvPr>
            <p:ph type="body" sz="quarter" idx="37"/>
          </p:nvPr>
        </p:nvSpPr>
        <p:spPr/>
        <p:txBody>
          <a:bodyPr/>
          <a:lstStyle/>
          <a:p>
            <a:endParaRPr lang="it-IT"/>
          </a:p>
        </p:txBody>
      </p:sp>
      <p:sp>
        <p:nvSpPr>
          <p:cNvPr id="7" name="TextBox 6">
            <a:extLst>
              <a:ext uri="{FF2B5EF4-FFF2-40B4-BE49-F238E27FC236}">
                <a16:creationId xmlns:a16="http://schemas.microsoft.com/office/drawing/2014/main" id="{D9F549DB-7DF3-4A32-AD3C-03FDA0AA56EE}"/>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23</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pic>
        <p:nvPicPr>
          <p:cNvPr id="9" name="Picture 8">
            <a:extLst>
              <a:ext uri="{FF2B5EF4-FFF2-40B4-BE49-F238E27FC236}">
                <a16:creationId xmlns:a16="http://schemas.microsoft.com/office/drawing/2014/main" id="{66371173-3F79-4AE6-BECA-68AD33D9F2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879" y="1917486"/>
            <a:ext cx="7016242" cy="4130597"/>
          </a:xfrm>
          <a:prstGeom prst="rect">
            <a:avLst/>
          </a:prstGeom>
          <a:noFill/>
          <a:ln>
            <a:noFill/>
          </a:ln>
        </p:spPr>
      </p:pic>
    </p:spTree>
    <p:extLst>
      <p:ext uri="{BB962C8B-B14F-4D97-AF65-F5344CB8AC3E}">
        <p14:creationId xmlns:p14="http://schemas.microsoft.com/office/powerpoint/2010/main" val="325730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0B36F-8FF5-954D-A3DE-4C1F15443D6D}"/>
              </a:ext>
            </a:extLst>
          </p:cNvPr>
          <p:cNvSpPr>
            <a:spLocks noGrp="1"/>
          </p:cNvSpPr>
          <p:nvPr>
            <p:ph type="ctrTitle"/>
          </p:nvPr>
        </p:nvSpPr>
        <p:spPr>
          <a:xfrm>
            <a:off x="274962" y="2356543"/>
            <a:ext cx="7454747" cy="1350657"/>
          </a:xfrm>
          <a:prstGeom prst="rect">
            <a:avLst/>
          </a:prstGeom>
        </p:spPr>
        <p:txBody>
          <a:bodyPr/>
          <a:lstStyle/>
          <a:p>
            <a:r>
              <a:rPr lang="it-IT" sz="4400"/>
              <a:t>Data Science Training</a:t>
            </a:r>
          </a:p>
        </p:txBody>
      </p:sp>
      <p:sp>
        <p:nvSpPr>
          <p:cNvPr id="12" name="CasellaDiTesto 11">
            <a:extLst>
              <a:ext uri="{FF2B5EF4-FFF2-40B4-BE49-F238E27FC236}">
                <a16:creationId xmlns:a16="http://schemas.microsoft.com/office/drawing/2014/main" id="{5D6BD10E-737E-864F-A802-EBBB1B87C0A0}"/>
              </a:ext>
            </a:extLst>
          </p:cNvPr>
          <p:cNvSpPr txBox="1"/>
          <p:nvPr/>
        </p:nvSpPr>
        <p:spPr>
          <a:xfrm>
            <a:off x="274962" y="4619913"/>
            <a:ext cx="745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a:ln>
                  <a:noFill/>
                </a:ln>
                <a:solidFill>
                  <a:srgbClr val="0C2340"/>
                </a:solidFill>
                <a:effectLst/>
                <a:uLnTx/>
                <a:uFillTx/>
                <a:latin typeface="Arial" panose="020B0604020202020204" pitchFamily="34" charset="0"/>
                <a:ea typeface="+mn-ea"/>
                <a:cs typeface="Arial" panose="020B0604020202020204" pitchFamily="34" charset="0"/>
              </a:rPr>
              <a:t>March 2022</a:t>
            </a:r>
          </a:p>
        </p:txBody>
      </p:sp>
      <p:sp>
        <p:nvSpPr>
          <p:cNvPr id="3" name="Rectangle 2">
            <a:extLst>
              <a:ext uri="{FF2B5EF4-FFF2-40B4-BE49-F238E27FC236}">
                <a16:creationId xmlns:a16="http://schemas.microsoft.com/office/drawing/2014/main" id="{75E70C82-1D1F-447F-9937-E7E5C57E6929}"/>
              </a:ext>
            </a:extLst>
          </p:cNvPr>
          <p:cNvSpPr/>
          <p:nvPr/>
        </p:nvSpPr>
        <p:spPr>
          <a:xfrm>
            <a:off x="274962" y="3871169"/>
            <a:ext cx="7020356" cy="584775"/>
          </a:xfrm>
          <a:prstGeom prst="rect">
            <a:avLst/>
          </a:prstGeom>
          <a:noFill/>
        </p:spPr>
        <p:txBody>
          <a:bodyPr wrap="square" rtlCol="0">
            <a:spAutoFit/>
          </a:bodyPr>
          <a:lstStyle/>
          <a:p>
            <a:pPr hangingPunct="1"/>
            <a:r>
              <a:rPr lang="en-US" sz="3200" i="1" kern="1200">
                <a:solidFill>
                  <a:srgbClr val="0C2340"/>
                </a:solidFill>
                <a:latin typeface="Arial" panose="020B0604020202020204" pitchFamily="34" charset="0"/>
                <a:ea typeface="+mn-ea"/>
                <a:cs typeface="Arial" panose="020B0604020202020204" pitchFamily="34" charset="0"/>
              </a:rPr>
              <a:t>Data Preparation</a:t>
            </a:r>
            <a:endParaRPr lang="it-IT" sz="3200" i="1" kern="1200">
              <a:solidFill>
                <a:srgbClr val="0C2340"/>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1231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chemeClr val="tx2"/>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lang="en-US" spc="300">
                <a:solidFill>
                  <a:srgbClr val="44546A"/>
                </a:solidFill>
                <a:latin typeface="Arial" panose="020B0604020202020204" pitchFamily="34" charset="0"/>
                <a:cs typeface="Arial" panose="020B0604020202020204" pitchFamily="34" charset="0"/>
              </a:rPr>
              <a:t>Unclean Data</a:t>
            </a:r>
            <a:endPar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707973"/>
            <a:ext cx="3420958" cy="741023"/>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Handling Missing Values</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GB"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Untidy Data</a:t>
            </a:r>
            <a:endPar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106301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D8065-F1E0-4863-9C39-5DE1AAA6FBD7}"/>
              </a:ext>
            </a:extLst>
          </p:cNvPr>
          <p:cNvSpPr>
            <a:spLocks noGrp="1"/>
          </p:cNvSpPr>
          <p:nvPr>
            <p:ph type="title"/>
          </p:nvPr>
        </p:nvSpPr>
        <p:spPr/>
        <p:txBody>
          <a:bodyPr/>
          <a:lstStyle/>
          <a:p>
            <a:pPr>
              <a:lnSpc>
                <a:spcPct val="100000"/>
              </a:lnSpc>
            </a:pPr>
            <a:r>
              <a:rPr lang="en-GB" dirty="0"/>
              <a:t>What is Data Preparation?</a:t>
            </a:r>
          </a:p>
        </p:txBody>
      </p:sp>
      <p:sp>
        <p:nvSpPr>
          <p:cNvPr id="4" name="Rectangle 3">
            <a:extLst>
              <a:ext uri="{FF2B5EF4-FFF2-40B4-BE49-F238E27FC236}">
                <a16:creationId xmlns:a16="http://schemas.microsoft.com/office/drawing/2014/main" id="{84D8E064-7636-4E2B-9EB1-BB1E5FE061A2}"/>
              </a:ext>
            </a:extLst>
          </p:cNvPr>
          <p:cNvSpPr/>
          <p:nvPr/>
        </p:nvSpPr>
        <p:spPr>
          <a:xfrm>
            <a:off x="567531" y="1103298"/>
            <a:ext cx="10784264" cy="1200329"/>
          </a:xfrm>
          <a:prstGeom prst="rect">
            <a:avLst/>
          </a:prstGeom>
          <a:solidFill>
            <a:srgbClr val="FFFFFF"/>
          </a:solidFill>
        </p:spPr>
        <p:txBody>
          <a:bodyPr wrap="square">
            <a:spAutoFit/>
          </a:bodyPr>
          <a:lstStyle/>
          <a:p>
            <a:pPr algn="ctr">
              <a:spcBef>
                <a:spcPts val="600"/>
              </a:spcBef>
            </a:pPr>
            <a:r>
              <a:rPr lang="en-US" sz="2400" dirty="0">
                <a:solidFill>
                  <a:schemeClr val="accent1"/>
                </a:solidFill>
                <a:latin typeface="Work Sans" charset="0"/>
                <a:ea typeface="Work Sans" charset="0"/>
                <a:cs typeface="Work Sans" charset="0"/>
              </a:rPr>
              <a:t>“Data preparation is the process of collecting data from several data sources, and then profiling, cleansing, enriching, and combining those into a derived dataset for use in analytics process”</a:t>
            </a:r>
          </a:p>
        </p:txBody>
      </p:sp>
      <p:sp>
        <p:nvSpPr>
          <p:cNvPr id="6" name="TextBox 5">
            <a:extLst>
              <a:ext uri="{FF2B5EF4-FFF2-40B4-BE49-F238E27FC236}">
                <a16:creationId xmlns:a16="http://schemas.microsoft.com/office/drawing/2014/main" id="{E2B057FF-17D9-4DA0-9D29-E2E138CB70FA}"/>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pic>
        <p:nvPicPr>
          <p:cNvPr id="7" name="Picture 6" descr="A picture containing icon&#10;&#10;Description automatically generated">
            <a:extLst>
              <a:ext uri="{FF2B5EF4-FFF2-40B4-BE49-F238E27FC236}">
                <a16:creationId xmlns:a16="http://schemas.microsoft.com/office/drawing/2014/main" id="{D12C0375-648B-4621-998C-8FA01BDD9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594" y="2654649"/>
            <a:ext cx="5484812" cy="3345736"/>
          </a:xfrm>
          <a:prstGeom prst="rect">
            <a:avLst/>
          </a:prstGeom>
        </p:spPr>
      </p:pic>
    </p:spTree>
    <p:extLst>
      <p:ext uri="{BB962C8B-B14F-4D97-AF65-F5344CB8AC3E}">
        <p14:creationId xmlns:p14="http://schemas.microsoft.com/office/powerpoint/2010/main" val="225352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D8065-F1E0-4863-9C39-5DE1AAA6FBD7}"/>
              </a:ext>
            </a:extLst>
          </p:cNvPr>
          <p:cNvSpPr>
            <a:spLocks noGrp="1"/>
          </p:cNvSpPr>
          <p:nvPr>
            <p:ph type="title"/>
          </p:nvPr>
        </p:nvSpPr>
        <p:spPr/>
        <p:txBody>
          <a:bodyPr/>
          <a:lstStyle/>
          <a:p>
            <a:pPr>
              <a:lnSpc>
                <a:spcPct val="100000"/>
              </a:lnSpc>
            </a:pPr>
            <a:r>
              <a:rPr lang="en-GB"/>
              <a:t>“Garbage in, garbage out”</a:t>
            </a:r>
          </a:p>
        </p:txBody>
      </p:sp>
      <p:sp>
        <p:nvSpPr>
          <p:cNvPr id="5" name="Text Placeholder 4">
            <a:extLst>
              <a:ext uri="{FF2B5EF4-FFF2-40B4-BE49-F238E27FC236}">
                <a16:creationId xmlns:a16="http://schemas.microsoft.com/office/drawing/2014/main" id="{3C08F7A3-288F-4F43-859C-05903ABD6F89}"/>
              </a:ext>
            </a:extLst>
          </p:cNvPr>
          <p:cNvSpPr>
            <a:spLocks noGrp="1"/>
          </p:cNvSpPr>
          <p:nvPr>
            <p:ph type="body" sz="quarter" idx="37"/>
          </p:nvPr>
        </p:nvSpPr>
        <p:spPr/>
        <p:txBody>
          <a:bodyPr/>
          <a:lstStyle/>
          <a:p>
            <a:endParaRPr lang="it-IT"/>
          </a:p>
        </p:txBody>
      </p:sp>
      <p:sp>
        <p:nvSpPr>
          <p:cNvPr id="4" name="Rectangle 3">
            <a:extLst>
              <a:ext uri="{FF2B5EF4-FFF2-40B4-BE49-F238E27FC236}">
                <a16:creationId xmlns:a16="http://schemas.microsoft.com/office/drawing/2014/main" id="{84D8E064-7636-4E2B-9EB1-BB1E5FE061A2}"/>
              </a:ext>
            </a:extLst>
          </p:cNvPr>
          <p:cNvSpPr/>
          <p:nvPr/>
        </p:nvSpPr>
        <p:spPr>
          <a:xfrm>
            <a:off x="565608" y="1564972"/>
            <a:ext cx="10784264" cy="1477328"/>
          </a:xfrm>
          <a:prstGeom prst="rect">
            <a:avLst/>
          </a:prstGeom>
          <a:solidFill>
            <a:srgbClr val="FFFFFF"/>
          </a:solidFill>
        </p:spPr>
        <p:txBody>
          <a:bodyPr wrap="square">
            <a:spAutoFit/>
          </a:bodyPr>
          <a:lstStyle/>
          <a:p>
            <a:pPr algn="just">
              <a:spcBef>
                <a:spcPts val="600"/>
              </a:spcBef>
            </a:pPr>
            <a:r>
              <a:rPr lang="en-US" sz="1400" dirty="0">
                <a:solidFill>
                  <a:schemeClr val="accent1"/>
                </a:solidFill>
                <a:latin typeface="Work Sans" charset="0"/>
              </a:rPr>
              <a:t>Quality decisions must be based on quality data but </a:t>
            </a:r>
            <a:r>
              <a:rPr lang="en-US" sz="1400" b="1" dirty="0">
                <a:solidFill>
                  <a:schemeClr val="accent1"/>
                </a:solidFill>
                <a:latin typeface="Work Sans SemiBold" panose="00000700000000000000" pitchFamily="2" charset="0"/>
              </a:rPr>
              <a:t>real world data is dirty</a:t>
            </a:r>
            <a:r>
              <a:rPr lang="en-US" sz="1400" dirty="0">
                <a:solidFill>
                  <a:schemeClr val="accent1"/>
                </a:solidFill>
                <a:latin typeface="Work Sans" charset="0"/>
              </a:rPr>
              <a:t>:</a:t>
            </a:r>
          </a:p>
          <a:p>
            <a:pPr marL="442913" indent="-180975" algn="just">
              <a:spcBef>
                <a:spcPts val="600"/>
              </a:spcBef>
              <a:buFont typeface="Arial" charset="0"/>
              <a:buChar char="•"/>
            </a:pPr>
            <a:r>
              <a:rPr lang="en-US" sz="1400" b="1" dirty="0">
                <a:solidFill>
                  <a:schemeClr val="accent1"/>
                </a:solidFill>
                <a:latin typeface="Work Sans SemiBold" panose="00000700000000000000" pitchFamily="2" charset="0"/>
                <a:ea typeface="Work Sans" charset="0"/>
                <a:cs typeface="Work Sans" charset="0"/>
              </a:rPr>
              <a:t>Data has not been collected for mining it</a:t>
            </a:r>
          </a:p>
          <a:p>
            <a:pPr marL="442913" indent="-180975" algn="just">
              <a:spcBef>
                <a:spcPts val="600"/>
              </a:spcBef>
              <a:buFont typeface="Arial" charset="0"/>
              <a:buChar char="•"/>
            </a:pPr>
            <a:r>
              <a:rPr lang="en-US" sz="1400" b="1" dirty="0">
                <a:solidFill>
                  <a:schemeClr val="accent1"/>
                </a:solidFill>
                <a:latin typeface="Work Sans SemiBold" panose="00000700000000000000" pitchFamily="2" charset="0"/>
                <a:ea typeface="Work Sans" charset="0"/>
                <a:cs typeface="Work Sans" charset="0"/>
              </a:rPr>
              <a:t>Typographical errors</a:t>
            </a:r>
            <a:r>
              <a:rPr lang="en-US" sz="1400" dirty="0">
                <a:solidFill>
                  <a:schemeClr val="accent1"/>
                </a:solidFill>
                <a:latin typeface="Work Sans SemiBold" panose="00000700000000000000" pitchFamily="2" charset="0"/>
                <a:ea typeface="Work Sans" charset="0"/>
                <a:cs typeface="Work Sans" charset="0"/>
              </a:rPr>
              <a:t> </a:t>
            </a:r>
            <a:r>
              <a:rPr lang="en-US" sz="1400" dirty="0">
                <a:solidFill>
                  <a:schemeClr val="accent1"/>
                </a:solidFill>
                <a:latin typeface="Work Sans" charset="0"/>
                <a:ea typeface="Work Sans" charset="0"/>
                <a:cs typeface="Work Sans" charset="0"/>
              </a:rPr>
              <a:t>in nominal attributes, thus values need to be checked for consistency</a:t>
            </a:r>
          </a:p>
          <a:p>
            <a:pPr marL="442913" indent="-180975" algn="just">
              <a:spcBef>
                <a:spcPts val="600"/>
              </a:spcBef>
              <a:buFont typeface="Arial" charset="0"/>
              <a:buChar char="•"/>
            </a:pPr>
            <a:r>
              <a:rPr lang="en-US" sz="1400" dirty="0">
                <a:solidFill>
                  <a:schemeClr val="accent1"/>
                </a:solidFill>
                <a:latin typeface="Work Sans" charset="0"/>
                <a:ea typeface="Work Sans" charset="0"/>
                <a:cs typeface="Work Sans" charset="0"/>
              </a:rPr>
              <a:t>Typographical and </a:t>
            </a:r>
            <a:r>
              <a:rPr lang="en-US" sz="1400" b="1" dirty="0">
                <a:solidFill>
                  <a:schemeClr val="accent1"/>
                </a:solidFill>
                <a:latin typeface="Work Sans SemiBold" panose="00000700000000000000" pitchFamily="2" charset="0"/>
                <a:ea typeface="Work Sans" charset="0"/>
                <a:cs typeface="Work Sans" charset="0"/>
              </a:rPr>
              <a:t>measurement errors</a:t>
            </a:r>
            <a:r>
              <a:rPr lang="en-US" sz="1400" dirty="0">
                <a:solidFill>
                  <a:schemeClr val="accent1"/>
                </a:solidFill>
                <a:latin typeface="Work Sans SemiBold" panose="00000700000000000000" pitchFamily="2" charset="0"/>
                <a:ea typeface="Work Sans" charset="0"/>
                <a:cs typeface="Work Sans" charset="0"/>
              </a:rPr>
              <a:t> </a:t>
            </a:r>
            <a:r>
              <a:rPr lang="en-US" sz="1400" dirty="0">
                <a:solidFill>
                  <a:schemeClr val="accent1"/>
                </a:solidFill>
                <a:latin typeface="Work Sans" charset="0"/>
                <a:ea typeface="Work Sans" charset="0"/>
                <a:cs typeface="Work Sans" charset="0"/>
              </a:rPr>
              <a:t>in numeric attributes</a:t>
            </a:r>
          </a:p>
          <a:p>
            <a:pPr marL="442913" indent="-180975" algn="just">
              <a:spcBef>
                <a:spcPts val="600"/>
              </a:spcBef>
              <a:buFont typeface="Arial" charset="0"/>
              <a:buChar char="•"/>
            </a:pPr>
            <a:r>
              <a:rPr lang="en-US" sz="1400" dirty="0">
                <a:solidFill>
                  <a:schemeClr val="accent1"/>
                </a:solidFill>
                <a:latin typeface="Work Sans" charset="0"/>
                <a:ea typeface="Work Sans" charset="0"/>
                <a:cs typeface="Work Sans" charset="0"/>
              </a:rPr>
              <a:t>Errors may be deliberate</a:t>
            </a:r>
          </a:p>
        </p:txBody>
      </p:sp>
      <p:sp>
        <p:nvSpPr>
          <p:cNvPr id="6" name="TextBox 5">
            <a:extLst>
              <a:ext uri="{FF2B5EF4-FFF2-40B4-BE49-F238E27FC236}">
                <a16:creationId xmlns:a16="http://schemas.microsoft.com/office/drawing/2014/main" id="{E2B057FF-17D9-4DA0-9D29-E2E138CB70FA}"/>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6</a:t>
            </a:fld>
            <a:endParaRPr kumimoji="0" lang="en-US" sz="1200" b="0" i="0" u="none" strike="noStrike" kern="0" cap="none" spc="0" normalizeH="0" baseline="0" noProof="0">
              <a:ln>
                <a:noFill/>
              </a:ln>
              <a:solidFill>
                <a:srgbClr val="000000"/>
              </a:solidFill>
              <a:effectLst/>
              <a:uLnTx/>
              <a:uFillTx/>
              <a:latin typeface="Work Sans" panose="00000500000000000000" pitchFamily="2" charset="0"/>
              <a:ea typeface="+mj-ea"/>
              <a:cs typeface="Calibri"/>
              <a:sym typeface="Calibri"/>
            </a:endParaRPr>
          </a:p>
        </p:txBody>
      </p:sp>
      <p:pic>
        <p:nvPicPr>
          <p:cNvPr id="1026" name="Picture 2" descr="Garbage in equals garbage out of powerful machine learning models.">
            <a:extLst>
              <a:ext uri="{FF2B5EF4-FFF2-40B4-BE49-F238E27FC236}">
                <a16:creationId xmlns:a16="http://schemas.microsoft.com/office/drawing/2014/main" id="{A6BED939-BD64-41EC-BB14-67FF5F1BC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998" y="3429000"/>
            <a:ext cx="6862439" cy="244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4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99231-40A0-4BF6-9946-BCDA6BA87619}"/>
              </a:ext>
            </a:extLst>
          </p:cNvPr>
          <p:cNvSpPr>
            <a:spLocks noGrp="1"/>
          </p:cNvSpPr>
          <p:nvPr>
            <p:ph type="sldNum" sz="quarter" idx="35"/>
          </p:nvPr>
        </p:nvSpPr>
        <p:spPr/>
        <p:txBody>
          <a:bodyPr/>
          <a:lstStyle/>
          <a:p>
            <a:fld id="{9C18EA95-C3D3-214C-9452-EF8527DBCD86}" type="slidenum">
              <a:rPr lang="it-IT" smtClean="0"/>
              <a:pPr/>
              <a:t>7</a:t>
            </a:fld>
            <a:endParaRPr lang="it-IT"/>
          </a:p>
        </p:txBody>
      </p:sp>
      <p:sp>
        <p:nvSpPr>
          <p:cNvPr id="3" name="Title 2">
            <a:extLst>
              <a:ext uri="{FF2B5EF4-FFF2-40B4-BE49-F238E27FC236}">
                <a16:creationId xmlns:a16="http://schemas.microsoft.com/office/drawing/2014/main" id="{D92CFA59-D36B-4817-B8CA-69BC5B7B946F}"/>
              </a:ext>
            </a:extLst>
          </p:cNvPr>
          <p:cNvSpPr>
            <a:spLocks noGrp="1"/>
          </p:cNvSpPr>
          <p:nvPr>
            <p:ph type="title"/>
          </p:nvPr>
        </p:nvSpPr>
        <p:spPr/>
        <p:txBody>
          <a:bodyPr/>
          <a:lstStyle/>
          <a:p>
            <a:r>
              <a:rPr lang="en-US" dirty="0"/>
              <a:t>Dirty data are expensive</a:t>
            </a:r>
          </a:p>
        </p:txBody>
      </p:sp>
      <p:sp>
        <p:nvSpPr>
          <p:cNvPr id="5" name="Text Placeholder 4">
            <a:extLst>
              <a:ext uri="{FF2B5EF4-FFF2-40B4-BE49-F238E27FC236}">
                <a16:creationId xmlns:a16="http://schemas.microsoft.com/office/drawing/2014/main" id="{7F443F25-73F7-4B86-B846-3BDBC7DCD4BE}"/>
              </a:ext>
            </a:extLst>
          </p:cNvPr>
          <p:cNvSpPr>
            <a:spLocks noGrp="1"/>
          </p:cNvSpPr>
          <p:nvPr>
            <p:ph type="body" sz="quarter" idx="37"/>
          </p:nvPr>
        </p:nvSpPr>
        <p:spPr/>
        <p:txBody>
          <a:bodyPr/>
          <a:lstStyle/>
          <a:p>
            <a:endParaRPr lang="en-US"/>
          </a:p>
        </p:txBody>
      </p:sp>
      <p:pic>
        <p:nvPicPr>
          <p:cNvPr id="7" name="Picture 6">
            <a:extLst>
              <a:ext uri="{FF2B5EF4-FFF2-40B4-BE49-F238E27FC236}">
                <a16:creationId xmlns:a16="http://schemas.microsoft.com/office/drawing/2014/main" id="{8DCE77ED-C012-4F3B-96C0-F065BCB5A063}"/>
              </a:ext>
            </a:extLst>
          </p:cNvPr>
          <p:cNvPicPr>
            <a:picLocks noChangeAspect="1"/>
          </p:cNvPicPr>
          <p:nvPr/>
        </p:nvPicPr>
        <p:blipFill>
          <a:blip r:embed="rId2"/>
          <a:stretch>
            <a:fillRect/>
          </a:stretch>
        </p:blipFill>
        <p:spPr>
          <a:xfrm>
            <a:off x="1324601" y="1196204"/>
            <a:ext cx="9754731" cy="4696979"/>
          </a:xfrm>
          <a:prstGeom prst="rect">
            <a:avLst/>
          </a:prstGeom>
        </p:spPr>
      </p:pic>
    </p:spTree>
    <p:extLst>
      <p:ext uri="{BB962C8B-B14F-4D97-AF65-F5344CB8AC3E}">
        <p14:creationId xmlns:p14="http://schemas.microsoft.com/office/powerpoint/2010/main" val="397193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4F089D-7B8F-4059-9B83-6B91A15B127C}"/>
              </a:ext>
            </a:extLst>
          </p:cNvPr>
          <p:cNvSpPr>
            <a:spLocks noGrp="1"/>
          </p:cNvSpPr>
          <p:nvPr>
            <p:ph type="sldNum" sz="quarter" idx="35"/>
          </p:nvPr>
        </p:nvSpPr>
        <p:spPr/>
        <p:txBody>
          <a:bodyPr/>
          <a:lstStyle/>
          <a:p>
            <a:fld id="{9C18EA95-C3D3-214C-9452-EF8527DBCD86}" type="slidenum">
              <a:rPr lang="it-IT" smtClean="0"/>
              <a:pPr/>
              <a:t>8</a:t>
            </a:fld>
            <a:endParaRPr lang="it-IT"/>
          </a:p>
        </p:txBody>
      </p:sp>
      <p:sp>
        <p:nvSpPr>
          <p:cNvPr id="3" name="Title 2">
            <a:extLst>
              <a:ext uri="{FF2B5EF4-FFF2-40B4-BE49-F238E27FC236}">
                <a16:creationId xmlns:a16="http://schemas.microsoft.com/office/drawing/2014/main" id="{54B4E53A-B2B9-4D9A-9B26-14136A85903A}"/>
              </a:ext>
            </a:extLst>
          </p:cNvPr>
          <p:cNvSpPr>
            <a:spLocks noGrp="1"/>
          </p:cNvSpPr>
          <p:nvPr>
            <p:ph type="title"/>
          </p:nvPr>
        </p:nvSpPr>
        <p:spPr/>
        <p:txBody>
          <a:bodyPr/>
          <a:lstStyle/>
          <a:p>
            <a:r>
              <a:rPr lang="en-US" dirty="0"/>
              <a:t>Dirty data are also expensive to fix</a:t>
            </a:r>
          </a:p>
        </p:txBody>
      </p:sp>
      <p:sp>
        <p:nvSpPr>
          <p:cNvPr id="5" name="Text Placeholder 4">
            <a:extLst>
              <a:ext uri="{FF2B5EF4-FFF2-40B4-BE49-F238E27FC236}">
                <a16:creationId xmlns:a16="http://schemas.microsoft.com/office/drawing/2014/main" id="{8936A0FF-C271-426B-820B-E71D62B17D34}"/>
              </a:ext>
            </a:extLst>
          </p:cNvPr>
          <p:cNvSpPr>
            <a:spLocks noGrp="1"/>
          </p:cNvSpPr>
          <p:nvPr>
            <p:ph type="body" sz="quarter" idx="37"/>
          </p:nvPr>
        </p:nvSpPr>
        <p:spPr/>
        <p:txBody>
          <a:bodyPr/>
          <a:lstStyle/>
          <a:p>
            <a:endParaRPr lang="en-US"/>
          </a:p>
        </p:txBody>
      </p:sp>
      <p:pic>
        <p:nvPicPr>
          <p:cNvPr id="2050" name="Picture 2" descr="The cost of bad data quality over time is significantly higher the longer you wait to clean.">
            <a:extLst>
              <a:ext uri="{FF2B5EF4-FFF2-40B4-BE49-F238E27FC236}">
                <a16:creationId xmlns:a16="http://schemas.microsoft.com/office/drawing/2014/main" id="{5FCC5723-A228-409C-9441-3585C798C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08" y="1233145"/>
            <a:ext cx="7450784" cy="4797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89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41555FF-E850-2670-67A1-9C3056EC57B3}"/>
              </a:ext>
            </a:extLst>
          </p:cNvPr>
          <p:cNvSpPr>
            <a:spLocks noGrp="1"/>
          </p:cNvSpPr>
          <p:nvPr>
            <p:ph type="sldNum" sz="quarter" idx="35"/>
          </p:nvPr>
        </p:nvSpPr>
        <p:spPr/>
        <p:txBody>
          <a:bodyPr/>
          <a:lstStyle/>
          <a:p>
            <a:fld id="{9C18EA95-C3D3-214C-9452-EF8527DBCD86}" type="slidenum">
              <a:rPr lang="it-IT" smtClean="0"/>
              <a:pPr/>
              <a:t>9</a:t>
            </a:fld>
            <a:endParaRPr lang="it-IT"/>
          </a:p>
        </p:txBody>
      </p:sp>
      <p:pic>
        <p:nvPicPr>
          <p:cNvPr id="7" name="Immagine 7">
            <a:extLst>
              <a:ext uri="{FF2B5EF4-FFF2-40B4-BE49-F238E27FC236}">
                <a16:creationId xmlns:a16="http://schemas.microsoft.com/office/drawing/2014/main" id="{8917E34D-B259-F99D-3EDF-0B642C651FAF}"/>
              </a:ext>
            </a:extLst>
          </p:cNvPr>
          <p:cNvPicPr>
            <a:picLocks noChangeAspect="1"/>
          </p:cNvPicPr>
          <p:nvPr/>
        </p:nvPicPr>
        <p:blipFill rotWithShape="1">
          <a:blip r:embed="rId2"/>
          <a:srcRect t="5848" r="160" b="195"/>
          <a:stretch/>
        </p:blipFill>
        <p:spPr>
          <a:xfrm>
            <a:off x="3797602" y="511723"/>
            <a:ext cx="7557112" cy="5822914"/>
          </a:xfrm>
          <a:prstGeom prst="rect">
            <a:avLst/>
          </a:prstGeom>
        </p:spPr>
      </p:pic>
      <p:sp>
        <p:nvSpPr>
          <p:cNvPr id="9" name="Rectangle 3">
            <a:extLst>
              <a:ext uri="{FF2B5EF4-FFF2-40B4-BE49-F238E27FC236}">
                <a16:creationId xmlns:a16="http://schemas.microsoft.com/office/drawing/2014/main" id="{3A123596-52D1-6B83-7E15-9DDCE822D672}"/>
              </a:ext>
            </a:extLst>
          </p:cNvPr>
          <p:cNvSpPr/>
          <p:nvPr/>
        </p:nvSpPr>
        <p:spPr>
          <a:xfrm>
            <a:off x="565608" y="1427389"/>
            <a:ext cx="2486931" cy="4416594"/>
          </a:xfrm>
          <a:prstGeom prst="rect">
            <a:avLst/>
          </a:prstGeom>
          <a:solidFill>
            <a:srgbClr val="FFFFFF"/>
          </a:solidFill>
        </p:spPr>
        <p:txBody>
          <a:bodyPr wrap="square" lIns="91440" tIns="45720" rIns="91440" bIns="45720" anchor="t">
            <a:spAutoFit/>
          </a:bodyPr>
          <a:lstStyle/>
          <a:p>
            <a:pPr>
              <a:spcBef>
                <a:spcPts val="600"/>
              </a:spcBef>
            </a:pPr>
            <a:r>
              <a:rPr lang="en-US" sz="1400" dirty="0">
                <a:solidFill>
                  <a:schemeClr val="accent1"/>
                </a:solidFill>
                <a:latin typeface="Work Sans"/>
                <a:ea typeface="+mj-lt"/>
                <a:cs typeface="+mj-lt"/>
              </a:rPr>
              <a:t>Many people imagine a data scientist always involved in the implementation of advanced algorithms.</a:t>
            </a:r>
            <a:endParaRPr lang="it-IT" dirty="0">
              <a:solidFill>
                <a:schemeClr val="accent1"/>
              </a:solidFill>
              <a:latin typeface="Arial"/>
              <a:ea typeface="+mj-lt"/>
              <a:cs typeface="+mj-lt"/>
            </a:endParaRPr>
          </a:p>
          <a:p>
            <a:pPr>
              <a:spcBef>
                <a:spcPts val="600"/>
              </a:spcBef>
            </a:pPr>
            <a:r>
              <a:rPr lang="en-US" sz="1400" dirty="0">
                <a:solidFill>
                  <a:schemeClr val="accent1"/>
                </a:solidFill>
                <a:latin typeface="Work Sans"/>
                <a:ea typeface="+mj-lt"/>
                <a:cs typeface="+mj-lt"/>
              </a:rPr>
              <a:t>Instead, the preparation of the data is the phase that requires the most time of all. </a:t>
            </a:r>
          </a:p>
          <a:p>
            <a:pPr>
              <a:spcBef>
                <a:spcPts val="600"/>
              </a:spcBef>
            </a:pPr>
            <a:r>
              <a:rPr lang="en-US" sz="1400" dirty="0">
                <a:solidFill>
                  <a:schemeClr val="accent1"/>
                </a:solidFill>
                <a:latin typeface="Work Sans"/>
                <a:ea typeface="+mj-lt"/>
                <a:cs typeface="+mj-lt"/>
              </a:rPr>
              <a:t>Furthermore, it is also the phase that has the greatest impact on the final performance of the model: a very simple algorithm can make excellent predictions if the input data are well prepared.</a:t>
            </a:r>
            <a:endParaRPr lang="en-US" dirty="0">
              <a:solidFill>
                <a:schemeClr val="accent1"/>
              </a:solidFill>
            </a:endParaRPr>
          </a:p>
          <a:p>
            <a:pPr marL="442595" indent="-180975">
              <a:spcBef>
                <a:spcPts val="600"/>
              </a:spcBef>
              <a:buFont typeface="Arial" charset="0"/>
              <a:buChar char="•"/>
            </a:pPr>
            <a:endParaRPr lang="en-US" sz="1400" dirty="0">
              <a:solidFill>
                <a:schemeClr val="accent1"/>
              </a:solidFill>
              <a:latin typeface="Work Sans" charset="0"/>
              <a:cs typeface="Arial"/>
            </a:endParaRPr>
          </a:p>
        </p:txBody>
      </p:sp>
      <p:sp>
        <p:nvSpPr>
          <p:cNvPr id="3" name="Titolo 2">
            <a:extLst>
              <a:ext uri="{FF2B5EF4-FFF2-40B4-BE49-F238E27FC236}">
                <a16:creationId xmlns:a16="http://schemas.microsoft.com/office/drawing/2014/main" id="{27006054-993C-77D8-3C69-FFBD24C68356}"/>
              </a:ext>
            </a:extLst>
          </p:cNvPr>
          <p:cNvSpPr>
            <a:spLocks noGrp="1"/>
          </p:cNvSpPr>
          <p:nvPr>
            <p:ph type="title"/>
          </p:nvPr>
        </p:nvSpPr>
        <p:spPr/>
        <p:txBody>
          <a:bodyPr/>
          <a:lstStyle/>
          <a:p>
            <a:r>
              <a:rPr lang="it-IT" sz="2100" dirty="0" err="1">
                <a:cs typeface="Arial"/>
              </a:rPr>
              <a:t>What</a:t>
            </a:r>
            <a:r>
              <a:rPr lang="it-IT" sz="2100" dirty="0">
                <a:cs typeface="Arial"/>
              </a:rPr>
              <a:t> Data Scientist </a:t>
            </a:r>
            <a:r>
              <a:rPr lang="it-IT" sz="2100" dirty="0" err="1">
                <a:cs typeface="Arial"/>
              </a:rPr>
              <a:t>spend</a:t>
            </a:r>
            <a:r>
              <a:rPr lang="it-IT" sz="2100" dirty="0">
                <a:cs typeface="Arial"/>
              </a:rPr>
              <a:t> the </a:t>
            </a:r>
            <a:r>
              <a:rPr lang="it-IT" sz="2100" dirty="0" err="1">
                <a:cs typeface="Arial"/>
              </a:rPr>
              <a:t>most</a:t>
            </a:r>
            <a:r>
              <a:rPr lang="it-IT" sz="2100" dirty="0">
                <a:cs typeface="Arial"/>
              </a:rPr>
              <a:t> time </a:t>
            </a:r>
            <a:r>
              <a:rPr lang="it-IT" sz="2100" dirty="0" err="1">
                <a:cs typeface="Arial"/>
              </a:rPr>
              <a:t>doing</a:t>
            </a:r>
            <a:endParaRPr lang="it-IT" dirty="0" err="1"/>
          </a:p>
        </p:txBody>
      </p:sp>
    </p:spTree>
    <p:extLst>
      <p:ext uri="{BB962C8B-B14F-4D97-AF65-F5344CB8AC3E}">
        <p14:creationId xmlns:p14="http://schemas.microsoft.com/office/powerpoint/2010/main" val="1446165996"/>
      </p:ext>
    </p:extLst>
  </p:cSld>
  <p:clrMapOvr>
    <a:masterClrMapping/>
  </p:clrMapOvr>
</p:sld>
</file>

<file path=ppt/theme/theme1.xml><?xml version="1.0" encoding="utf-8"?>
<a:theme xmlns:a="http://schemas.openxmlformats.org/drawingml/2006/main" name="1_PAGES">
  <a:themeElements>
    <a:clrScheme name="BIP 2">
      <a:dk1>
        <a:srgbClr val="000000"/>
      </a:dk1>
      <a:lt1>
        <a:srgbClr val="FFFFFF"/>
      </a:lt1>
      <a:dk2>
        <a:srgbClr val="000000"/>
      </a:dk2>
      <a:lt2>
        <a:srgbClr val="FFFFFF"/>
      </a:lt2>
      <a:accent1>
        <a:srgbClr val="0C2340"/>
      </a:accent1>
      <a:accent2>
        <a:srgbClr val="DA291C"/>
      </a:accent2>
      <a:accent3>
        <a:srgbClr val="6A97BE"/>
      </a:accent3>
      <a:accent4>
        <a:srgbClr val="B1D2E4"/>
      </a:accent4>
      <a:accent5>
        <a:srgbClr val="AEA5D1"/>
      </a:accent5>
      <a:accent6>
        <a:srgbClr val="A5D4C1"/>
      </a:accent6>
      <a:hlink>
        <a:srgbClr val="DA291C"/>
      </a:hlink>
      <a:folHlink>
        <a:srgbClr val="DA291C"/>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P.xTech_Smartworking at scale (1.1-ENG).potx" id="{78BCBB15-807A-4D70-AB05-6F0D8119B2CA}" vid="{681E4148-1A5C-4FD0-A872-FDA19D0549A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GES">
  <a:themeElements>
    <a:clrScheme name="Bip">
      <a:dk1>
        <a:sysClr val="windowText" lastClr="000000"/>
      </a:dk1>
      <a:lt1>
        <a:sysClr val="window" lastClr="FFFFFF"/>
      </a:lt1>
      <a:dk2>
        <a:srgbClr val="44546A"/>
      </a:dk2>
      <a:lt2>
        <a:srgbClr val="E7E6E6"/>
      </a:lt2>
      <a:accent1>
        <a:srgbClr val="0C2340"/>
      </a:accent1>
      <a:accent2>
        <a:srgbClr val="DA291C"/>
      </a:accent2>
      <a:accent3>
        <a:srgbClr val="8FAADC"/>
      </a:accent3>
      <a:accent4>
        <a:srgbClr val="B4C7E7"/>
      </a:accent4>
      <a:accent5>
        <a:srgbClr val="7030A0"/>
      </a:accent5>
      <a:accent6>
        <a:srgbClr val="C5E0B4"/>
      </a:accent6>
      <a:hlink>
        <a:srgbClr val="0563C1"/>
      </a:hlink>
      <a:folHlink>
        <a:srgbClr val="954F72"/>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i Office">
  <a:themeElements>
    <a:clrScheme name="Tema di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a di Office">
      <a:majorFont>
        <a:latin typeface="Calibri"/>
        <a:ea typeface="Calibri"/>
        <a:cs typeface="Calibri"/>
      </a:majorFont>
      <a:minorFont>
        <a:latin typeface="Helvetica"/>
        <a:ea typeface="Helvetica"/>
        <a:cs typeface="Helvetica"/>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6132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DC9C3AB72AEC47BBD60AD3EFFCDBAB" ma:contentTypeVersion="16" ma:contentTypeDescription="Create a new document." ma:contentTypeScope="" ma:versionID="a1bc82665c6e59178d1f9cd960c40876">
  <xsd:schema xmlns:xsd="http://www.w3.org/2001/XMLSchema" xmlns:xs="http://www.w3.org/2001/XMLSchema" xmlns:p="http://schemas.microsoft.com/office/2006/metadata/properties" xmlns:ns2="804c25ea-76f8-416a-8567-6c1c750248fe" xmlns:ns3="e572ef5f-0068-47b8-992f-2e000fabdd94" targetNamespace="http://schemas.microsoft.com/office/2006/metadata/properties" ma:root="true" ma:fieldsID="b24d76b27721b903da2138835a4ed93f" ns2:_="" ns3:_="">
    <xsd:import namespace="804c25ea-76f8-416a-8567-6c1c750248fe"/>
    <xsd:import namespace="e572ef5f-0068-47b8-992f-2e000fabdd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c25ea-76f8-416a-8567-6c1c750248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e51821b-485a-4c33-bc03-9da455e421f8"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72ef5f-0068-47b8-992f-2e000fabdd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47d3f37-53d8-4b74-abbb-986ce0cbe3e5}" ma:internalName="TaxCatchAll" ma:showField="CatchAllData" ma:web="e572ef5f-0068-47b8-992f-2e000fabdd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4c25ea-76f8-416a-8567-6c1c750248fe">
      <Terms xmlns="http://schemas.microsoft.com/office/infopath/2007/PartnerControls"/>
    </lcf76f155ced4ddcb4097134ff3c332f>
    <TaxCatchAll xmlns="e572ef5f-0068-47b8-992f-2e000fabdd94" xsi:nil="true"/>
  </documentManagement>
</p:properties>
</file>

<file path=customXml/itemProps1.xml><?xml version="1.0" encoding="utf-8"?>
<ds:datastoreItem xmlns:ds="http://schemas.openxmlformats.org/officeDocument/2006/customXml" ds:itemID="{31D3408D-397A-4E7A-80EF-05681C3F4487}"/>
</file>

<file path=customXml/itemProps2.xml><?xml version="1.0" encoding="utf-8"?>
<ds:datastoreItem xmlns:ds="http://schemas.openxmlformats.org/officeDocument/2006/customXml" ds:itemID="{AD5503A9-F210-415E-B6A8-5B6C7A9AD58C}">
  <ds:schemaRefs>
    <ds:schemaRef ds:uri="http://schemas.microsoft.com/sharepoint/v3/contenttype/forms"/>
  </ds:schemaRefs>
</ds:datastoreItem>
</file>

<file path=customXml/itemProps3.xml><?xml version="1.0" encoding="utf-8"?>
<ds:datastoreItem xmlns:ds="http://schemas.openxmlformats.org/officeDocument/2006/customXml" ds:itemID="{59ECA214-3D2D-455F-A53B-A04EEDDA7B7F}">
  <ds:schemaRefs>
    <ds:schemaRef ds:uri="2b44ad9a-ed36-4247-8cce-a25d063e7ef5"/>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fe82caba-9c7a-4130-9249-06c0047c4f8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1401</TotalTime>
  <Words>1361</Words>
  <Application>Microsoft Office PowerPoint</Application>
  <PresentationFormat>Widescreen</PresentationFormat>
  <Paragraphs>315</Paragraphs>
  <Slides>23</Slides>
  <Notes>4</Notes>
  <HiddenSlides>0</HiddenSlides>
  <MMClips>0</MMClips>
  <ScaleCrop>false</ScaleCrop>
  <HeadingPairs>
    <vt:vector size="6" baseType="variant">
      <vt:variant>
        <vt:lpstr>Caratteri utilizzati</vt:lpstr>
      </vt:variant>
      <vt:variant>
        <vt:i4>10</vt:i4>
      </vt:variant>
      <vt:variant>
        <vt:lpstr>Tema</vt:lpstr>
      </vt:variant>
      <vt:variant>
        <vt:i4>3</vt:i4>
      </vt:variant>
      <vt:variant>
        <vt:lpstr>Titoli diapositive</vt:lpstr>
      </vt:variant>
      <vt:variant>
        <vt:i4>23</vt:i4>
      </vt:variant>
    </vt:vector>
  </HeadingPairs>
  <TitlesOfParts>
    <vt:vector size="36" baseType="lpstr">
      <vt:lpstr>Arial</vt:lpstr>
      <vt:lpstr>Arial Narrow</vt:lpstr>
      <vt:lpstr>Calibri</vt:lpstr>
      <vt:lpstr>Calibri Light</vt:lpstr>
      <vt:lpstr>Courier New</vt:lpstr>
      <vt:lpstr>FS Elliot Pro</vt:lpstr>
      <vt:lpstr>FS Elliot Pro Light</vt:lpstr>
      <vt:lpstr>Poppins SemiBold</vt:lpstr>
      <vt:lpstr>Work Sans</vt:lpstr>
      <vt:lpstr>Work Sans SemiBold</vt:lpstr>
      <vt:lpstr>1_PAGES</vt:lpstr>
      <vt:lpstr>Tema di Office</vt:lpstr>
      <vt:lpstr>PAGES</vt:lpstr>
      <vt:lpstr>Data Science Training</vt:lpstr>
      <vt:lpstr>Agenda</vt:lpstr>
      <vt:lpstr>Data Science Training</vt:lpstr>
      <vt:lpstr>Presentazione standard di PowerPoint</vt:lpstr>
      <vt:lpstr>What is Data Preparation?</vt:lpstr>
      <vt:lpstr>“Garbage in, garbage out”</vt:lpstr>
      <vt:lpstr>Dirty data are expensive</vt:lpstr>
      <vt:lpstr>Dirty data are also expensive to fix</vt:lpstr>
      <vt:lpstr>What Data Scientist spend the most time doing</vt:lpstr>
      <vt:lpstr>Data Preparation Steps</vt:lpstr>
      <vt:lpstr>Cleaning data</vt:lpstr>
      <vt:lpstr>Data structuring and types conversion</vt:lpstr>
      <vt:lpstr>Attributes types</vt:lpstr>
      <vt:lpstr>Presentazione standard di PowerPoint</vt:lpstr>
      <vt:lpstr>Missing Values</vt:lpstr>
      <vt:lpstr>Dealing with Missing Values</vt:lpstr>
      <vt:lpstr>Presentazione standard di PowerPoint</vt:lpstr>
      <vt:lpstr>Tidy data</vt:lpstr>
      <vt:lpstr>Combining data</vt:lpstr>
      <vt:lpstr>Duplicate entries</vt:lpstr>
      <vt:lpstr>Presentazione standard di PowerPoint</vt:lpstr>
      <vt:lpstr>Launch Jupyter Notebook through Anaconda Navigator</vt:lpstr>
      <vt:lpstr>Open  ► Day 2 - Data Preparation.ipynb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 for AGOS - Data Science Training</dc:title>
  <dc:creator>Bip.</dc:creator>
  <cp:lastModifiedBy>Oliva, Gabriele (Bip)</cp:lastModifiedBy>
  <cp:revision>69</cp:revision>
  <cp:lastPrinted>2017-01-18T14:27:13Z</cp:lastPrinted>
  <dcterms:modified xsi:type="dcterms:W3CDTF">2022-09-22T06:28:42Z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0x010100C7DC9C3AB72AEC47BBD60AD3EFFCDBAB</vt:lpwstr>
  </property>
</Properties>
</file>